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6" r:id="rId2"/>
    <p:sldId id="277" r:id="rId3"/>
    <p:sldId id="27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69" r:id="rId21"/>
    <p:sldId id="267" r:id="rId22"/>
    <p:sldId id="268" r:id="rId23"/>
    <p:sldId id="266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rbel"/>
                <a:ea typeface="+mj-ea"/>
                <a:cs typeface="+mj-cs"/>
              </a:rPr>
              <a:t>Развитие физических качеств детей дошкольного возраста с помощью подвижных игр.</a:t>
            </a: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15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340768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kern="0" dirty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/>
                <a:cs typeface="Times New Roman"/>
              </a:rPr>
              <a:t>Основными задачами является Развитие физических качеств детей (скоростные, силовые, выносливость, координацию)</a:t>
            </a:r>
            <a:br>
              <a:rPr lang="ru-RU" sz="3600" b="1" kern="0" dirty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/>
                <a:cs typeface="Times New Roman"/>
              </a:rPr>
            </a:br>
            <a:r>
              <a:rPr lang="ru-RU" sz="3600" b="1" kern="0" dirty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/>
                <a:cs typeface="Times New Roman"/>
              </a:rPr>
              <a:t>Формирование у воспитанников потребности в двигательной активности и физическом </a:t>
            </a:r>
            <a:r>
              <a:rPr lang="ru-RU" sz="3600" b="1" kern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Calibri"/>
                <a:cs typeface="Times New Roman"/>
              </a:rPr>
              <a:t>совершенствовании.</a:t>
            </a:r>
            <a:endParaRPr lang="ru-RU" sz="3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268760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Times New Roman"/>
              </a:rPr>
              <a:t>Результаты диагностики по физической культуре, по данным НИЦ ГОЗ  по программе «Успех»  </a:t>
            </a:r>
            <a:r>
              <a:rPr lang="ru-RU" sz="3600" b="1" kern="0" dirty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Times New Roman"/>
              </a:rPr>
              <a:t>з</a:t>
            </a:r>
            <a:r>
              <a:rPr lang="ru-RU" sz="3600" b="1" kern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Times New Roman"/>
              </a:rPr>
              <a:t>а октябрь-май 2015 г.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110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4248472" cy="635712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СТАРШАЯ ГРУППА</a:t>
            </a:r>
            <a:r>
              <a:rPr lang="ru-RU" sz="1400" b="1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(ДОРОНИНА 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Т.В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Октябрь.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ТЕСТ №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1(ДЛИННА ПРЫЖКА С МЕСТА)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М-64-92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Д-60-88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М- 8 человек из 11 – 73%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Д- 0 человека из 6  – 0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ТЕСТ №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 (БРОСКИ МЯЧА 1 КГ)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М-125-205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Д-110-190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М- 9 человек из 11 – 82%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Д- 5 человек из 6– 83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ТЕСТ №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3(ДАЛЬНОСТЬ БРОСКА МЕШОЧКА С КРУПОЙ , ПРАВОЙ РУКОЙ)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М-2,5-4,0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Д-2,5-3,5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М- 1человек из  11 – 9%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Д- 1 человека из 6 – 17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ТЕСТ №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3(ДАЛЬНОСТЬ БРОСКА МЕШОЧКА С КРУПОЙ ,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ЛЕВОЙ РУКОЙ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М-2,0-3,5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Д-2,0-3,0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М- 6 человека из 11 – 55 %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Д- 2 человека из 6 –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34%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60648"/>
            <a:ext cx="4608512" cy="639251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СТАРШАЯ ГРУППА</a:t>
            </a:r>
            <a:r>
              <a:rPr lang="ru-RU" sz="1400" b="1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(ДОРОНИНА Т.В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.)</a:t>
            </a:r>
          </a:p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Май.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ТЕСТ</a:t>
            </a: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u="sng" dirty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№1(ДЛИННА ПРЫЖКА С МЕСТА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М-64-92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Д-60-88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М- 13 человек из 13 – 100%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Д- 6 человека из 6  – 100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ТЕСТ </a:t>
            </a:r>
            <a:r>
              <a:rPr lang="ru-RU" sz="1400" b="1" u="sng" dirty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№2 (БРОСКИ МЯЧА 1 КГ</a:t>
            </a: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М-125-205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Д-110-190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М- 13 человек из 13 – 100%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Д- 6 человек из 6– 100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ТЕСТ </a:t>
            </a:r>
            <a:r>
              <a:rPr lang="ru-RU" sz="1400" b="1" u="sng" dirty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№3(ДАЛЬНОСТЬ БРОСКА МЕШОЧКА С КРУПОЙ , ПРАВОЙ РУКОЙ</a:t>
            </a: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М-2,5-4,0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Д-2,5-3,5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М- 13 человек из  13 – 100%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Д- 6 человека из 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6 – 100%</a:t>
            </a:r>
            <a:endParaRPr lang="ru-RU" sz="1400" b="1" dirty="0" smtClean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b="1" u="sng" dirty="0" smtClean="0">
                <a:solidFill>
                  <a:srgbClr val="4E67C8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ТЕСТ №4 3(ДАЛЬНОСТЬ БРОСКА МЕШОЧКА С КРУПОЙ , ЛЕВОЙ РУКОЙ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Норма: М-2,0-3,5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Д-2,0-3,0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Выполняют: М- 13 человека из 13 – 100 %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                     Д- 6 человека из 6 – 100</a:t>
            </a:r>
            <a:r>
              <a:rPr lang="ru-RU" sz="1400" b="1" dirty="0" smtClean="0">
                <a:latin typeface="Times New Roman"/>
                <a:ea typeface="Times New Roman"/>
                <a:cs typeface="Times New Roman"/>
              </a:rPr>
              <a:t>%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76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271C">
                    <a:satMod val="13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  <a:t>Целью моей работы является:</a:t>
            </a:r>
            <a:b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  <a:t>1. Определение возможностей подвижной игры как средства физического воспитания детей дошкольного возраста и формирование у них представлений о здоровом образе жизни .</a:t>
            </a:r>
            <a:b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  <a:t>2. Укрепление здоровья детей, улучшение их двигательной активности с учетом их индивидуальных  возможностей и способностей.</a:t>
            </a:r>
            <a:b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ru-RU" sz="32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Calibri"/>
                <a:cs typeface="Times New Roman"/>
              </a:rPr>
              <a:t>3. Формирование ответственности в деле сохранения собственного здоровья.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28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0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</TotalTime>
  <Words>268</Words>
  <Application>Microsoft Office PowerPoint</Application>
  <PresentationFormat>Экран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</dc:creator>
  <cp:lastModifiedBy>evgen</cp:lastModifiedBy>
  <cp:revision>12</cp:revision>
  <dcterms:created xsi:type="dcterms:W3CDTF">2015-05-25T01:16:54Z</dcterms:created>
  <dcterms:modified xsi:type="dcterms:W3CDTF">2015-05-26T03:50:52Z</dcterms:modified>
</cp:coreProperties>
</file>