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82AA-346A-4F86-8597-D2D6FAF532A3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E09F-377C-4994-A0E0-E15873641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82AA-346A-4F86-8597-D2D6FAF532A3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E09F-377C-4994-A0E0-E15873641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82AA-346A-4F86-8597-D2D6FAF532A3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E09F-377C-4994-A0E0-E15873641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82AA-346A-4F86-8597-D2D6FAF532A3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E09F-377C-4994-A0E0-E15873641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82AA-346A-4F86-8597-D2D6FAF532A3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E09F-377C-4994-A0E0-E15873641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82AA-346A-4F86-8597-D2D6FAF532A3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E09F-377C-4994-A0E0-E15873641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82AA-346A-4F86-8597-D2D6FAF532A3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E09F-377C-4994-A0E0-E15873641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82AA-346A-4F86-8597-D2D6FAF532A3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E09F-377C-4994-A0E0-E15873641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82AA-346A-4F86-8597-D2D6FAF532A3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E09F-377C-4994-A0E0-E15873641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82AA-346A-4F86-8597-D2D6FAF532A3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E09F-377C-4994-A0E0-E15873641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82AA-346A-4F86-8597-D2D6FAF532A3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E09F-377C-4994-A0E0-E15873641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182AA-346A-4F86-8597-D2D6FAF532A3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CE09F-377C-4994-A0E0-E15873641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714511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rgbClr val="FF0000"/>
                </a:solidFill>
                <a:latin typeface="Arial Black" pitchFamily="34" charset="0"/>
              </a:rPr>
              <a:t>МБДОУ  «Филимоновский детский сад»</a:t>
            </a:r>
            <a:br>
              <a:rPr lang="ru-RU" sz="18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Arial Black" pitchFamily="34" charset="0"/>
              </a:rPr>
              <a:t>« Проектная деятельность как форма работы с родителями»</a:t>
            </a:r>
            <a:br>
              <a:rPr lang="ru-RU" sz="1800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ru-RU" sz="1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429264"/>
            <a:ext cx="8429684" cy="100013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Автор – исполнитель воспитатель первой квалификационной категории Шабала .Л.А.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света\Desktop\DSCN10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571612"/>
            <a:ext cx="5081379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Общение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педагогов с родителями воспитанников всегда было и остается актуальным вопросом. Одна из сторон этого вопроса - поиск рациональных путей взаимодействия.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Обработка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анкеты  позволила получить сведения о том, что ожидают родители от ДОУ, очертить круг вопросов, увидеть трудности и проблемы родителей в воспитании и развитии детей. И, кроме того, стало понятно, что формы и методы работы с родителями, применяемые ранее (выступления на родительских собраниях, наглядная агитация и др.) оказались недостаточно эффективными, не позволяющими родителям занять активную позицию в образовательном процессе ДОУ.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85828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цель которого 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объединение усилий образовательного учреждения и семьи в вопросах воспитания, обучения и развития ребенка.</a:t>
            </a:r>
          </a:p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 познавательной активности  дошкольников,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наладить конструктивное взаимодействие с семьями воспитанников,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повысить эффективность детско-родительских отношений и самооценку родителей в воспитании ребенка,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создать благоприятную положительную атмосферу среди родителей и воспитанников.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Творческое название проекта: «Семья»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Вид проекта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 информационный, практико-ориентированный, открытый.</a:t>
            </a: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Участники проекта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 педагоги ДОУ, воспитанники и их родители.</a:t>
            </a: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Продолжительность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 долгосрочный.</a:t>
            </a: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Сроки реализации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сентябрь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2018 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май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Условия реализации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 детский сад - “открытая система” воспитания, обеспечивающая физическое, психическое, эмоциональное благополучие детства в условиях семьи и детского сада.</a:t>
            </a: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Среда реализации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 развивающая предметно- пространственная среда, развивающие виды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Цель проекта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 создание эффективных условий взаимодействия ДОУ, социума и семьи, ориентированного на личностное развитие детей.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 достижения поставленной цели необходимо решение следующих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 задач: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 изучить потребности родителей в образовательных услугах для перспективы в развитии учреждения, содержание работы и форм организации;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организовать просвещение родителей с целью повышения их правовой и педагогической культуры;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разработать содержания, форм и методов интегрирования ценностно-значимых педагогических компонентов работы с семьей;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развивать креативные способности детей и родителей в совместной деятельности.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Формы работы с родителями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консультации, беседы;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развлечения, праздники;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открытые занятия;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дни открытых дверей;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родительские собрания;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прогулки, экскурсии;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папки-передвижки, фотовыставки, выставки детских работ;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обобщение опыта семейного воспитания.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Проект реализуется в три этапа: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I.  Подготовительный этап (1 месяц – сентябрь) предусматривает следующие виды деятельности: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родительское собрание “Детский сад и семья”;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опрос-диагностика родителей на предмет социального заказа;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обсуждение общих вопросов на родительском  собрании, связанных с организацией работы в группе;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обсуждение и дополнение перспективного плана мероприятий, подготовка к проведению мероприятий.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II. Основной этап (октябрь–     апрель).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ходе основного этапа реализации проекта в ДОУ проводятся различные мероприятия с привлечением родителей. Необходимо отметить, что тематика варьируется в зависимости от социального запроса родителей.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III. Заключительный этап (1 месяц - май)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Подготовка к презентации.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В результате: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Это помогло родителям утвердиться в том, что семья и детский сад должны работать в тесном контакте. Родители стали активными участниками воспитательно – образовательного процесса.</a:t>
            </a:r>
          </a:p>
          <a:p>
            <a:pPr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212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МБДОУ  «Филимоновский детский сад» « Проектная деятельность как форма работы с родителями»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admin</cp:lastModifiedBy>
  <cp:revision>7</cp:revision>
  <dcterms:created xsi:type="dcterms:W3CDTF">2015-05-24T02:46:14Z</dcterms:created>
  <dcterms:modified xsi:type="dcterms:W3CDTF">2020-05-28T13:48:12Z</dcterms:modified>
</cp:coreProperties>
</file>