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F6FDE6-427E-4A36-9D63-05E0FAD4909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8F79DF-947E-446B-A2AA-A7CB7B06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31" y="531341"/>
            <a:ext cx="9052869" cy="6326660"/>
          </a:xfrm>
        </p:spPr>
        <p:txBody>
          <a:bodyPr>
            <a:normAutofit/>
          </a:bodyPr>
          <a:lstStyle/>
          <a:p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Шабала Любовь Александровна.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2019год.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002692" y="376279"/>
            <a:ext cx="5681019" cy="4714705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«Филимоновский детский сад…»</a:t>
            </a:r>
          </a:p>
          <a:p>
            <a:pPr algn="l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«Круги Луллия как средство формирования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речевого развития детей старшего дошкольного возраста»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857232"/>
            <a:ext cx="3478733" cy="32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401080" cy="61261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Своевременное и полноценное формирование речи в дошкольном детстве — одно из основных условий нормального развития ребенка и в дальнейшем его успешного обучения в школе.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РУГИ\DSCN4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60126" y="1431640"/>
            <a:ext cx="4949292" cy="3657600"/>
          </a:xfrm>
          <a:prstGeom prst="rect">
            <a:avLst/>
          </a:prstGeom>
          <a:noFill/>
        </p:spPr>
      </p:pic>
      <p:pic>
        <p:nvPicPr>
          <p:cNvPr id="1027" name="Picture 3" descr="C:\Users\USER\Desktop\КРУГИ\DSCN4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736"/>
            <a:ext cx="444817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5864439"/>
          </a:xfrm>
        </p:spPr>
        <p:txBody>
          <a:bodyPr/>
          <a:lstStyle/>
          <a:p>
            <a:r>
              <a:rPr lang="ru-RU" sz="4000" i="1" u="sng" dirty="0">
                <a:latin typeface="Times New Roman" pitchFamily="18" charset="0"/>
                <a:cs typeface="Times New Roman" pitchFamily="18" charset="0"/>
              </a:rPr>
              <a:t>Основная цель: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развитие внимания, навыков устной речи, мелкой моторики рук, воображения. Освоение способа познания мира, формирование навыков, позволяющих самостоятельно решать возникающие проблемы.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428604"/>
            <a:ext cx="7829576" cy="98903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p1_2311773_f53124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61"/>
            <a:ext cx="7128633" cy="5899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721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Desktop\detsad-90819-1488018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2980"/>
            <a:ext cx="7358093" cy="551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>
                <a:latin typeface="Arial Black" pitchFamily="34" charset="0"/>
              </a:rPr>
              <a:t>Спасибо </a:t>
            </a:r>
          </a:p>
          <a:p>
            <a:pPr>
              <a:buNone/>
            </a:pPr>
            <a:r>
              <a:rPr lang="ru-RU" sz="4000" dirty="0">
                <a:latin typeface="Arial Black" pitchFamily="34" charset="0"/>
              </a:rPr>
              <a:t>                </a:t>
            </a:r>
          </a:p>
          <a:p>
            <a:pPr>
              <a:buNone/>
            </a:pPr>
            <a:endParaRPr lang="ru-RU" sz="4000" dirty="0">
              <a:latin typeface="Arial Black" pitchFamily="34" charset="0"/>
            </a:endParaRPr>
          </a:p>
          <a:p>
            <a:pPr>
              <a:buNone/>
            </a:pPr>
            <a:r>
              <a:rPr lang="ru-RU" sz="4000" dirty="0">
                <a:latin typeface="Arial Black" pitchFamily="34" charset="0"/>
              </a:rPr>
              <a:t>                    за</a:t>
            </a:r>
          </a:p>
          <a:p>
            <a:pPr>
              <a:buNone/>
            </a:pPr>
            <a:r>
              <a:rPr lang="ru-RU" sz="4000" dirty="0">
                <a:latin typeface="Arial Black" pitchFamily="34" charset="0"/>
              </a:rPr>
              <a:t>                           </a:t>
            </a:r>
          </a:p>
          <a:p>
            <a:pPr>
              <a:buNone/>
            </a:pPr>
            <a:endParaRPr lang="ru-RU" sz="4000" dirty="0">
              <a:latin typeface="Arial Black" pitchFamily="34" charset="0"/>
            </a:endParaRPr>
          </a:p>
          <a:p>
            <a:pPr>
              <a:buNone/>
            </a:pPr>
            <a:r>
              <a:rPr lang="ru-RU" sz="4000" dirty="0">
                <a:latin typeface="Arial Black" pitchFamily="34" charset="0"/>
              </a:rPr>
              <a:t>                    внимание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</TotalTime>
  <Words>110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 Black</vt:lpstr>
      <vt:lpstr>Lucida Sans Unicode</vt:lpstr>
      <vt:lpstr>Times New Roman</vt:lpstr>
      <vt:lpstr>Verdana</vt:lpstr>
      <vt:lpstr>Wingdings 2</vt:lpstr>
      <vt:lpstr>Wingdings 3</vt:lpstr>
      <vt:lpstr>Открытая</vt:lpstr>
      <vt:lpstr>              Шабала Любовь Александровна. Воспитатель первой квалификационной категории. 2019год.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Шабала Любовь Александровна. Воспитатель первой квалификационной категории. 2019год.</dc:title>
  <dc:creator>USER</dc:creator>
  <cp:lastModifiedBy>Пользователь</cp:lastModifiedBy>
  <cp:revision>15</cp:revision>
  <dcterms:created xsi:type="dcterms:W3CDTF">2019-10-21T12:22:56Z</dcterms:created>
  <dcterms:modified xsi:type="dcterms:W3CDTF">2020-05-11T14:26:06Z</dcterms:modified>
</cp:coreProperties>
</file>