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AFDA2D-00BC-4841-B4AE-4D5EBFDF8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EF1DEC8-2941-41D3-A7A7-396E018380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215C99B-8CF3-48CC-970E-D5144302C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B43-0631-41C6-9CC3-D7DA1612C7ED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54ED696-37B5-4147-B7B5-790B04E0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7E9F5E7-902E-4C41-9D00-0CA3473EC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AD69-611F-48A8-8697-3BD1144C5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915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63F00D-020B-4FBA-BB86-55AA775E5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EADB69A-1DA9-4A84-AC02-D1656FD72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AE963F8-8595-4E4A-8B5C-C58139053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B43-0631-41C6-9CC3-D7DA1612C7ED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954D1B8-54AB-46C4-8249-088655BA3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4C454F7-3C4C-4F9C-B32E-D0CDADFE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AD69-611F-48A8-8697-3BD1144C5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70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A200F3CB-0186-4F53-97DF-2BB697956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115BE22-F0FA-4367-9F41-6E2853A71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99549FC-DC64-4B19-857B-F6100C254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B43-0631-41C6-9CC3-D7DA1612C7ED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904BFEA-EE8D-4057-9ECD-A9A8E8B5F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3805C22-8869-47BB-BD46-BD4DC438B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AD69-611F-48A8-8697-3BD1144C5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26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6AD602-5020-49C7-8DD6-F69C426F2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94C8A84-995C-40F5-A73E-5D3F409A1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39D5F48-F43C-41F8-AB8C-FE2E5D15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B43-0631-41C6-9CC3-D7DA1612C7ED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DE646FA-6A93-4646-9C4A-0E96F82E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65ACDEB-D61D-4454-9EBD-C9C49876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AD69-611F-48A8-8697-3BD1144C5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1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940AD9-AA73-4DA2-B199-60177B630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2D66CBD-D612-4BEC-AA0C-B60E61A38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A4737E4-E9B0-41B1-98CC-AA2652CA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B43-0631-41C6-9CC3-D7DA1612C7ED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381B588-4CC7-4DAA-9039-636A89D7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60E6CED-E7CF-47A0-A5F1-2316C35E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AD69-611F-48A8-8697-3BD1144C5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09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3F4209-CA6F-4013-BBFC-CE91F9D98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7995745-A688-4A76-A920-9DE4629A29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06D85B0-EF28-4E50-B69A-21F2ACCC3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6A024A4-425A-4894-A098-54AB7F258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B43-0631-41C6-9CC3-D7DA1612C7ED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7613341-46D5-4C26-96D0-30BB02CE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8359EFE-C672-431D-82C2-E6A19E12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AD69-611F-48A8-8697-3BD1144C5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55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A0D57D-A397-4C9D-9360-34EE1573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D36C44F-A0E5-406F-9731-B7DCC8C5C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EF62804-F833-4687-9792-BB5EA6474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1814F00-6F7C-4920-8481-0BE4CFF3E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EEBC3BA-94D8-408A-B41E-A36A56259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BED27C9-D5D6-46B3-812A-0AE398E40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B43-0631-41C6-9CC3-D7DA1612C7ED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4FDB156-6AE5-4F98-B783-3B3EAA093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981C672-049B-4E45-8A24-AB509F4D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AD69-611F-48A8-8697-3BD1144C5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96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6F1648-6310-43C5-9903-C9B44155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0D0AAD9-DBBD-4736-A19F-75FD26C27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B43-0631-41C6-9CC3-D7DA1612C7ED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1963FD7-6095-44A1-8D8B-E832057FB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EE64541-EF9D-4719-A093-641710C18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AD69-611F-48A8-8697-3BD1144C5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535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D54256D-E72B-4CA3-A8BC-906DFD82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B43-0631-41C6-9CC3-D7DA1612C7ED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B81AA35-DD5E-4011-BC43-EECEEBF48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BA9B4A8-1E4F-4F98-8164-EEA4B3EF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AD69-611F-48A8-8697-3BD1144C5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60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1B5460-B650-4DDB-9D4D-9F675346D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77E806D-FF39-4450-B946-DE667AB44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5A489E7-BC48-42B1-8E68-23048FE24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CF21AF5-EE82-46F2-982A-9AE40086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B43-0631-41C6-9CC3-D7DA1612C7ED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907A691-489C-4175-8D7C-3A283B929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850DB01-EA49-4D7D-A4A9-BE56224C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AD69-611F-48A8-8697-3BD1144C5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06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68B73C-9333-4904-9BAB-329732EA2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4332CA7-0AD5-4785-B2ED-9D37E1AE2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2EC9A68-CD29-4123-B82C-82ABC12A5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EC2566-7651-4176-BBE3-69763678E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B43-0631-41C6-9CC3-D7DA1612C7ED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5EF238B-A9C4-4BDF-9C6C-DC6AB122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85F6B6D-DA21-4469-B021-4B2F1141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AD69-611F-48A8-8697-3BD1144C5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384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1500A4A-56D2-4C74-B063-68DA70793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CA1DA84-2B40-4705-86ED-BB2F3B5C4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0574228-EABC-43F2-9518-FD11EFA27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9BB43-0631-41C6-9CC3-D7DA1612C7ED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C4FBB18-A617-40BE-916E-3AB3C7786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EDCCD2-1800-4D07-A90B-A9932F5F4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1AD69-611F-48A8-8697-3BD1144C566E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BB717E2-EC38-4F1B-8C33-3A7584CC123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435" r="98478">
                        <a14:foregroundMark x1="10870" y1="59783" x2="10217" y2="44130"/>
                        <a14:foregroundMark x1="652" y1="49348" x2="10217" y2="53043"/>
                        <a14:foregroundMark x1="21957" y1="39130" x2="36522" y2="48261"/>
                        <a14:foregroundMark x1="21304" y1="46087" x2="26957" y2="42826"/>
                        <a14:foregroundMark x1="45652" y1="37174" x2="51957" y2="48478"/>
                        <a14:foregroundMark x1="51957" y1="48478" x2="51957" y2="48261"/>
                        <a14:foregroundMark x1="55435" y1="43478" x2="51522" y2="47391"/>
                        <a14:foregroundMark x1="66739" y1="40435" x2="72609" y2="53043"/>
                        <a14:foregroundMark x1="89130" y1="45652" x2="89348" y2="63478"/>
                        <a14:foregroundMark x1="96304" y1="53913" x2="88043" y2="54565"/>
                        <a14:foregroundMark x1="98478" y1="55870" x2="91957" y2="57609"/>
                        <a14:foregroundMark x1="27174" y1="36957" x2="30652" y2="46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005" y="4986065"/>
            <a:ext cx="2886892" cy="23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1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IMG_6355.MO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IMG_6356.MOV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IMG_6350.M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IMG_6352.MOV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IMG_6354.MO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8">
            <a:extLst>
              <a:ext uri="{FF2B5EF4-FFF2-40B4-BE49-F238E27FC236}">
                <a16:creationId xmlns="" xmlns:a16="http://schemas.microsoft.com/office/drawing/2014/main" id="{85D87C90-B8F4-40BA-A468-D3294A582436}"/>
              </a:ext>
            </a:extLst>
          </p:cNvPr>
          <p:cNvSpPr txBox="1">
            <a:spLocks/>
          </p:cNvSpPr>
          <p:nvPr/>
        </p:nvSpPr>
        <p:spPr>
          <a:xfrm>
            <a:off x="954156" y="516835"/>
            <a:ext cx="7275443" cy="8547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знакомы!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10">
            <a:extLst>
              <a:ext uri="{FF2B5EF4-FFF2-40B4-BE49-F238E27FC236}">
                <a16:creationId xmlns="" xmlns:a16="http://schemas.microsoft.com/office/drawing/2014/main" id="{3DD4C09B-55FF-4338-8CF7-42F5EE0C01F5}"/>
              </a:ext>
            </a:extLst>
          </p:cNvPr>
          <p:cNvSpPr txBox="1">
            <a:spLocks/>
          </p:cNvSpPr>
          <p:nvPr/>
        </p:nvSpPr>
        <p:spPr>
          <a:xfrm>
            <a:off x="1717964" y="1752600"/>
            <a:ext cx="4904508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Антипова </a:t>
            </a:r>
          </a:p>
          <a:p>
            <a:pPr marL="0" indent="0" algn="ctr">
              <a:buFontTx/>
              <a:buNone/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Георгиевна  </a:t>
            </a:r>
          </a:p>
          <a:p>
            <a:pPr marL="0" indent="0" algn="ctr">
              <a:buFontTx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marL="0" indent="0" algn="ctr">
              <a:buFontTx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        </a:t>
            </a:r>
          </a:p>
          <a:p>
            <a:pPr marL="0" indent="0" algn="ctr">
              <a:buFontTx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Филимоновский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сад»</a:t>
            </a:r>
          </a:p>
          <a:p>
            <a:pPr marL="0" indent="0" algn="ctr">
              <a:buFontTx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  высшее</a:t>
            </a:r>
          </a:p>
          <a:p>
            <a:pPr marL="0" indent="0" algn="ctr">
              <a:buFontTx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Категория: высшая</a:t>
            </a:r>
          </a:p>
          <a:p>
            <a:pPr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Picture 2">
            <a:extLst>
              <a:ext uri="{FF2B5EF4-FFF2-40B4-BE49-F238E27FC236}">
                <a16:creationId xmlns="" xmlns:a16="http://schemas.microsoft.com/office/drawing/2014/main" id="{8A5C32E2-B922-482C-B9E2-F13D0AD31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6935353" y="987137"/>
            <a:ext cx="5588003" cy="4191001"/>
          </a:xfrm>
          <a:prstGeom prst="rect">
            <a:avLst/>
          </a:prstGeo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2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355">
            <a:hlinkClick r:id="" action="ppaction://media"/>
            <a:extLst>
              <a:ext uri="{FF2B5EF4-FFF2-40B4-BE49-F238E27FC236}">
                <a16:creationId xmlns="" xmlns:a16="http://schemas.microsoft.com/office/drawing/2014/main" id="{A9D61DD8-8C8B-4A52-80B9-B34A4B9B9B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" y="228600"/>
            <a:ext cx="8534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1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123\Desktop\IMG_2575.JPG">
            <a:extLst>
              <a:ext uri="{FF2B5EF4-FFF2-40B4-BE49-F238E27FC236}">
                <a16:creationId xmlns="" xmlns:a16="http://schemas.microsoft.com/office/drawing/2014/main" id="{D3FF630A-11D0-4BF7-95C1-BEAF4CE3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18808" y="1081110"/>
            <a:ext cx="3565903" cy="3050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фото презентация\IMG_1519.JPG">
            <a:extLst>
              <a:ext uri="{FF2B5EF4-FFF2-40B4-BE49-F238E27FC236}">
                <a16:creationId xmlns="" xmlns:a16="http://schemas.microsoft.com/office/drawing/2014/main" id="{87A7F56E-A338-41D5-99A0-591C38B40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487" y="2418607"/>
            <a:ext cx="2628900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B808F8F2-3D89-4456-9CA8-CA7EC6D75DE9}"/>
              </a:ext>
            </a:extLst>
          </p:cNvPr>
          <p:cNvSpPr txBox="1">
            <a:spLocks/>
          </p:cNvSpPr>
          <p:nvPr/>
        </p:nvSpPr>
        <p:spPr>
          <a:xfrm>
            <a:off x="914400" y="381000"/>
            <a:ext cx="73152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Регулярное повышение своего мастерства </a:t>
            </a:r>
            <a:endParaRPr lang="ru-RU" alt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23\Desktop\IMG_62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5942">
            <a:off x="5840576" y="1528672"/>
            <a:ext cx="4207368" cy="3155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123\Desktop\IMG_99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6562">
            <a:off x="2633854" y="2827012"/>
            <a:ext cx="4514921" cy="3386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6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356">
            <a:hlinkClick r:id="" action="ppaction://media"/>
            <a:extLst>
              <a:ext uri="{FF2B5EF4-FFF2-40B4-BE49-F238E27FC236}">
                <a16:creationId xmlns="" xmlns:a16="http://schemas.microsoft.com/office/drawing/2014/main" id="{95C7B3ED-ACAE-4C4C-94BB-D5ABE309A3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" y="440290"/>
            <a:ext cx="8458200" cy="519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9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="" xmlns:a16="http://schemas.microsoft.com/office/drawing/2014/main" id="{128FF69C-DDF2-42B1-9D49-C1B0A40C3A9D}"/>
              </a:ext>
            </a:extLst>
          </p:cNvPr>
          <p:cNvSpPr txBox="1">
            <a:spLocks/>
          </p:cNvSpPr>
          <p:nvPr/>
        </p:nvSpPr>
        <p:spPr>
          <a:xfrm>
            <a:off x="914400" y="685800"/>
            <a:ext cx="10626436" cy="5943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выстроить партнерские отношения с детьми, я стараюсь придерживаться следующих  принципов: </a:t>
            </a:r>
          </a:p>
          <a:p>
            <a:pPr marL="0" indent="0" algn="just">
              <a:buFontTx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 быть назойливой, ведь у каждого есть свои интересы;</a:t>
            </a:r>
          </a:p>
          <a:p>
            <a:pPr marL="0" indent="0" algn="just">
              <a:buFontTx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давать детям больше самостоятельности;</a:t>
            </a:r>
          </a:p>
          <a:p>
            <a:pPr marL="0" indent="0" algn="just">
              <a:buFontTx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учить быть добрыми друг к другу;</a:t>
            </a:r>
          </a:p>
          <a:p>
            <a:pPr marL="0" indent="0" algn="just">
              <a:buFontTx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«раскрыть» каждого ребенка: его интересы, особенности;</a:t>
            </a:r>
          </a:p>
          <a:p>
            <a:pPr marL="0" indent="0" algn="just">
              <a:buFontTx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улыбаться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чаще, от этого в группе светлее;</a:t>
            </a:r>
          </a:p>
          <a:p>
            <a:pPr marL="0" indent="0" algn="just">
              <a:buFontTx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быть самой собой; </a:t>
            </a:r>
          </a:p>
          <a:p>
            <a:pPr marL="0" indent="0" algn="just">
              <a:buFontTx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уметь признавать, что я не все знаю, и вместе с детьми искать ответ.</a:t>
            </a:r>
          </a:p>
          <a:p>
            <a:pPr algn="just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840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фото презентация\IMG_3551.JPG">
            <a:extLst>
              <a:ext uri="{FF2B5EF4-FFF2-40B4-BE49-F238E27FC236}">
                <a16:creationId xmlns="" xmlns:a16="http://schemas.microsoft.com/office/drawing/2014/main" id="{35CF99C0-4CEB-4964-8138-0E27E94CD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3840">
            <a:off x="3472436" y="4678667"/>
            <a:ext cx="2716270" cy="2037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5C112FE-A9A6-437E-A1BE-269B69DE15F7}"/>
              </a:ext>
            </a:extLst>
          </p:cNvPr>
          <p:cNvSpPr txBox="1">
            <a:spLocks/>
          </p:cNvSpPr>
          <p:nvPr/>
        </p:nvSpPr>
        <p:spPr>
          <a:xfrm>
            <a:off x="685800" y="228600"/>
            <a:ext cx="7315200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Любовь к профессии</a:t>
            </a:r>
            <a:endParaRPr lang="ru-RU" altLang="ru-RU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C:\Users\123\Desktop\IMG_2192.JPG">
            <a:extLst>
              <a:ext uri="{FF2B5EF4-FFF2-40B4-BE49-F238E27FC236}">
                <a16:creationId xmlns="" xmlns:a16="http://schemas.microsoft.com/office/drawing/2014/main" id="{58DE1979-4082-45AB-A1FB-0D5AF9D2E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22389" y="2768969"/>
            <a:ext cx="4160376" cy="3120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фото презентация\IMG_1420.JPG">
            <a:extLst>
              <a:ext uri="{FF2B5EF4-FFF2-40B4-BE49-F238E27FC236}">
                <a16:creationId xmlns="" xmlns:a16="http://schemas.microsoft.com/office/drawing/2014/main" id="{E4B84CDF-00DC-4553-AA20-C0683D107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594" y="24242"/>
            <a:ext cx="2629406" cy="3505874"/>
          </a:xfrm>
          <a:prstGeom prst="rect">
            <a:avLst/>
          </a:prstGeo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фото презентация\JKSH7039.JPG">
            <a:extLst>
              <a:ext uri="{FF2B5EF4-FFF2-40B4-BE49-F238E27FC236}">
                <a16:creationId xmlns="" xmlns:a16="http://schemas.microsoft.com/office/drawing/2014/main" id="{2FBE72DA-1F53-473B-B040-E7BCB2F2B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25299" y="3833513"/>
            <a:ext cx="3713657" cy="2087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Users\123\Desktop\AOWL3847.JPG">
            <a:extLst>
              <a:ext uri="{FF2B5EF4-FFF2-40B4-BE49-F238E27FC236}">
                <a16:creationId xmlns="" xmlns:a16="http://schemas.microsoft.com/office/drawing/2014/main" id="{26D05E3F-64E3-4F83-8369-9ABF6D1CC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36" y="991238"/>
            <a:ext cx="5067300" cy="3800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24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85F1E0-0037-4702-B0B7-1EA48881439D}"/>
              </a:ext>
            </a:extLst>
          </p:cNvPr>
          <p:cNvSpPr txBox="1">
            <a:spLocks/>
          </p:cNvSpPr>
          <p:nvPr/>
        </p:nvSpPr>
        <p:spPr>
          <a:xfrm>
            <a:off x="533400" y="381000"/>
            <a:ext cx="11159836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я вижу результаты своей деятельности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3E6CF6E-0621-4578-BC62-D2617888479E}"/>
              </a:ext>
            </a:extLst>
          </p:cNvPr>
          <p:cNvSpPr txBox="1">
            <a:spLocks/>
          </p:cNvSpPr>
          <p:nvPr/>
        </p:nvSpPr>
        <p:spPr>
          <a:xfrm>
            <a:off x="914399" y="1219200"/>
            <a:ext cx="10640291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ребёнок, который желает узнать новое, интересное; уверенный в себе и в своих возможностях, имеющий адекватную самооценку, умеющий сопереживать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другому. </a:t>
            </a:r>
          </a:p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 ребенка – это успех моей работы, успех моей жизни!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становится прекрасной, когда работа приносит удовольствие!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5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EC717D75-1A6A-4460-A756-B33F3A9B1E9F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381000"/>
            <a:ext cx="7315200" cy="7159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E1E20"/>
                  </a:outerShdw>
                </a:effectLst>
              </a14:hiddenEffects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altLang="ru-RU" sz="3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ДЕТЯМ</a:t>
            </a:r>
            <a:endParaRPr lang="ru-RU" altLang="ru-RU" sz="3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7" descr="C:\Users\123\Desktop\IMG_5051.JPG">
            <a:extLst>
              <a:ext uri="{FF2B5EF4-FFF2-40B4-BE49-F238E27FC236}">
                <a16:creationId xmlns="" xmlns:a16="http://schemas.microsoft.com/office/drawing/2014/main" id="{21A19EA9-BAB1-463D-A8BF-054F2F64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" y="1537639"/>
            <a:ext cx="5133494" cy="3850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F:\фото презентация\IMG_3513.JPG">
            <a:extLst>
              <a:ext uri="{FF2B5EF4-FFF2-40B4-BE49-F238E27FC236}">
                <a16:creationId xmlns="" xmlns:a16="http://schemas.microsoft.com/office/drawing/2014/main" id="{8C245CA4-8F94-48B3-9193-2E1B6B3E9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73" y="279977"/>
            <a:ext cx="2951018" cy="3934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123\Desktop\IMG_E5862.JPG">
            <a:extLst>
              <a:ext uri="{FF2B5EF4-FFF2-40B4-BE49-F238E27FC236}">
                <a16:creationId xmlns="" xmlns:a16="http://schemas.microsoft.com/office/drawing/2014/main" id="{17ABAFEA-0885-4489-AF84-3BA83E7E9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184" y="3363335"/>
            <a:ext cx="4647283" cy="3023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F:\фото презентация\IMG_4435.JPG">
            <a:extLst>
              <a:ext uri="{FF2B5EF4-FFF2-40B4-BE49-F238E27FC236}">
                <a16:creationId xmlns="" xmlns:a16="http://schemas.microsoft.com/office/drawing/2014/main" id="{09DC7EAF-D0D8-4699-B7AD-2DBB673E9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87" y="756660"/>
            <a:ext cx="2606675" cy="2606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43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350">
            <a:hlinkClick r:id="" action="ppaction://media"/>
            <a:extLst>
              <a:ext uri="{FF2B5EF4-FFF2-40B4-BE49-F238E27FC236}">
                <a16:creationId xmlns="" xmlns:a16="http://schemas.microsoft.com/office/drawing/2014/main" id="{AAC3CD7E-8CC1-447A-A231-2025A8C0E5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" y="381000"/>
            <a:ext cx="85344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C0BED7-494D-463B-A7A5-9147A4DCDD34}"/>
              </a:ext>
            </a:extLst>
          </p:cNvPr>
          <p:cNvSpPr txBox="1">
            <a:spLocks/>
          </p:cNvSpPr>
          <p:nvPr/>
        </p:nvSpPr>
        <p:spPr>
          <a:xfrm>
            <a:off x="914400" y="304800"/>
            <a:ext cx="73152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ВЗГЛЯД НА СОВРЕМЕННЫЙ ПОДХОД К ДЕТЯМ</a:t>
            </a: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F:\фото презентация\IMG_4454.JPG">
            <a:extLst>
              <a:ext uri="{FF2B5EF4-FFF2-40B4-BE49-F238E27FC236}">
                <a16:creationId xmlns="" xmlns:a16="http://schemas.microsoft.com/office/drawing/2014/main" id="{833F8301-DA25-4C3C-BE44-6D94FB6C0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0624">
            <a:off x="6473844" y="2995098"/>
            <a:ext cx="3964065" cy="2971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F:\фото презентация\IMG_3559 — копия.JPG">
            <a:extLst>
              <a:ext uri="{FF2B5EF4-FFF2-40B4-BE49-F238E27FC236}">
                <a16:creationId xmlns="" xmlns:a16="http://schemas.microsoft.com/office/drawing/2014/main" id="{9C5F50BC-C182-4901-9510-6F4F635C5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09" y="4555138"/>
            <a:ext cx="3061386" cy="2296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:\фото презентация\IMG_3821.JPG">
            <a:extLst>
              <a:ext uri="{FF2B5EF4-FFF2-40B4-BE49-F238E27FC236}">
                <a16:creationId xmlns="" xmlns:a16="http://schemas.microsoft.com/office/drawing/2014/main" id="{4A67D658-8344-4A0F-852B-054FBA224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18583">
            <a:off x="203199" y="3935147"/>
            <a:ext cx="2946400" cy="2209800"/>
          </a:xfrm>
          <a:prstGeom prst="rect">
            <a:avLst/>
          </a:prstGeo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:\фото презентация\средняя группа.JPG">
            <a:extLst>
              <a:ext uri="{FF2B5EF4-FFF2-40B4-BE49-F238E27FC236}">
                <a16:creationId xmlns="" xmlns:a16="http://schemas.microsoft.com/office/drawing/2014/main" id="{6C2C2E4A-E744-4015-A5AC-ADCD69EC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854" y="304800"/>
            <a:ext cx="2653146" cy="3536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123\Desktop\IMG_5824.JPG">
            <a:extLst>
              <a:ext uri="{FF2B5EF4-FFF2-40B4-BE49-F238E27FC236}">
                <a16:creationId xmlns="" xmlns:a16="http://schemas.microsoft.com/office/drawing/2014/main" id="{C7E1B15C-B5D4-4168-945E-6B83A5371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73643" y="1386282"/>
            <a:ext cx="3775065" cy="2831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фото презентация\20210422_082607.jpg">
            <a:extLst>
              <a:ext uri="{FF2B5EF4-FFF2-40B4-BE49-F238E27FC236}">
                <a16:creationId xmlns="" xmlns:a16="http://schemas.microsoft.com/office/drawing/2014/main" id="{F0A8FD75-8E16-4CAB-B9ED-3F5B399D8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66799"/>
            <a:ext cx="3893127" cy="2919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72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352">
            <a:hlinkClick r:id="" action="ppaction://media"/>
            <a:extLst>
              <a:ext uri="{FF2B5EF4-FFF2-40B4-BE49-F238E27FC236}">
                <a16:creationId xmlns="" xmlns:a16="http://schemas.microsoft.com/office/drawing/2014/main" id="{4CFEBD8E-D187-4CF8-BF7A-0CC8FE6644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" y="228600"/>
            <a:ext cx="8534400" cy="542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05A83CE2-D5E1-426C-9C4E-659933F7B570}"/>
              </a:ext>
            </a:extLst>
          </p:cNvPr>
          <p:cNvSpPr txBox="1">
            <a:spLocks noChangeArrowheads="1"/>
          </p:cNvSpPr>
          <p:nvPr/>
        </p:nvSpPr>
        <p:spPr>
          <a:xfrm>
            <a:off x="1648690" y="1302326"/>
            <a:ext cx="9518073" cy="43918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buFontTx/>
              <a:buNone/>
            </a:pPr>
            <a:r>
              <a:rPr lang="ru-RU" altLang="ru-RU" sz="320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мой взгляд, современному обществу требуется уже не воспитатель-исполнитель, а воспитатель-исследователь, инициативный, широко образованный, поэтому мне всегда хочется креативно, по-новому преподнести материал, интересно организовать педагогическую работу, предоставить моим детям возможность проявить себя. </a:t>
            </a:r>
          </a:p>
        </p:txBody>
      </p:sp>
    </p:spTree>
    <p:extLst>
      <p:ext uri="{BB962C8B-B14F-4D97-AF65-F5344CB8AC3E}">
        <p14:creationId xmlns:p14="http://schemas.microsoft.com/office/powerpoint/2010/main" val="29237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AE2854C-C616-4742-9400-82F35AB5B7A4}"/>
              </a:ext>
            </a:extLst>
          </p:cNvPr>
          <p:cNvSpPr txBox="1">
            <a:spLocks/>
          </p:cNvSpPr>
          <p:nvPr/>
        </p:nvSpPr>
        <p:spPr>
          <a:xfrm>
            <a:off x="914400" y="304800"/>
            <a:ext cx="73152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ВЗАИМОДЕЙСТВИЕ С РОДИТЕЛЯМИ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F:\фото презентация\VYPV5137.JPG">
            <a:extLst>
              <a:ext uri="{FF2B5EF4-FFF2-40B4-BE49-F238E27FC236}">
                <a16:creationId xmlns="" xmlns:a16="http://schemas.microsoft.com/office/drawing/2014/main" id="{7A2A0B46-B9C0-491F-9410-509AC816E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62" y="4301507"/>
            <a:ext cx="3530059" cy="2647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:\фото презентация\IMG_3804.JPG">
            <a:extLst>
              <a:ext uri="{FF2B5EF4-FFF2-40B4-BE49-F238E27FC236}">
                <a16:creationId xmlns="" xmlns:a16="http://schemas.microsoft.com/office/drawing/2014/main" id="{02A47B74-27B6-4F4D-BDB9-BFABA8615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3891" y="332174"/>
            <a:ext cx="2993084" cy="3990779"/>
          </a:xfrm>
          <a:prstGeom prst="rect">
            <a:avLst/>
          </a:prstGeo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фото презентация\Мамы тоже примеряют такие  творческие и необычные головные уборы..jpg">
            <a:extLst>
              <a:ext uri="{FF2B5EF4-FFF2-40B4-BE49-F238E27FC236}">
                <a16:creationId xmlns="" xmlns:a16="http://schemas.microsoft.com/office/drawing/2014/main" id="{41B08350-EE56-49D9-81F6-E92FD4D27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654" y="997527"/>
            <a:ext cx="3258058" cy="4344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123\Desktop\IMG_5883.JPG">
            <a:extLst>
              <a:ext uri="{FF2B5EF4-FFF2-40B4-BE49-F238E27FC236}">
                <a16:creationId xmlns="" xmlns:a16="http://schemas.microsoft.com/office/drawing/2014/main" id="{23CA7D70-001B-496F-BBBE-FFAFCE8A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9912" y="1124339"/>
            <a:ext cx="4228741" cy="3171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8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354">
            <a:hlinkClick r:id="" action="ppaction://media"/>
            <a:extLst>
              <a:ext uri="{FF2B5EF4-FFF2-40B4-BE49-F238E27FC236}">
                <a16:creationId xmlns="" xmlns:a16="http://schemas.microsoft.com/office/drawing/2014/main" id="{2C17B55E-54B4-4FAF-9E87-4B38A441E5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" y="304800"/>
            <a:ext cx="83820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3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фото презентация\DBKO9496.JPG">
            <a:extLst>
              <a:ext uri="{FF2B5EF4-FFF2-40B4-BE49-F238E27FC236}">
                <a16:creationId xmlns="" xmlns:a16="http://schemas.microsoft.com/office/drawing/2014/main" id="{A3675E81-350B-43A5-B0B4-F91E7573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471608"/>
            <a:ext cx="2244437" cy="2992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F:\фото презентация\У Вики шляпка урожайная.jpg">
            <a:extLst>
              <a:ext uri="{FF2B5EF4-FFF2-40B4-BE49-F238E27FC236}">
                <a16:creationId xmlns="" xmlns:a16="http://schemas.microsoft.com/office/drawing/2014/main" id="{DC804105-0518-4113-AE1C-F8874B0D2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582" y="626807"/>
            <a:ext cx="2664002" cy="3552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123\Desktop\IMG_E5863.JPG">
            <a:extLst>
              <a:ext uri="{FF2B5EF4-FFF2-40B4-BE49-F238E27FC236}">
                <a16:creationId xmlns="" xmlns:a16="http://schemas.microsoft.com/office/drawing/2014/main" id="{94C79D09-D9FD-4C72-88A1-05012B8CC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59210"/>
            <a:ext cx="3352800" cy="5401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123\Desktop\IMG_E5866.JPG">
            <a:extLst>
              <a:ext uri="{FF2B5EF4-FFF2-40B4-BE49-F238E27FC236}">
                <a16:creationId xmlns="" xmlns:a16="http://schemas.microsoft.com/office/drawing/2014/main" id="{6A61A186-8AD6-4287-AF94-9D600071F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" y="3584825"/>
            <a:ext cx="4243951" cy="2766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5CA5FBA-B97E-4AB9-A625-375B92D96EE2}"/>
              </a:ext>
            </a:extLst>
          </p:cNvPr>
          <p:cNvSpPr txBox="1">
            <a:spLocks/>
          </p:cNvSpPr>
          <p:nvPr/>
        </p:nvSpPr>
        <p:spPr>
          <a:xfrm>
            <a:off x="914400" y="304800"/>
            <a:ext cx="73152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подход и артистизм педагога</a:t>
            </a:r>
            <a:endParaRPr lang="ru-RU" alt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F:\фото презентация\20180925_093949.jpg">
            <a:extLst>
              <a:ext uri="{FF2B5EF4-FFF2-40B4-BE49-F238E27FC236}">
                <a16:creationId xmlns="" xmlns:a16="http://schemas.microsoft.com/office/drawing/2014/main" id="{3A42EC68-080C-46B8-A74C-E9E98644A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799" y="1014157"/>
            <a:ext cx="3588327" cy="2691245"/>
          </a:xfrm>
          <a:prstGeom prst="rect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225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225</Words>
  <Application>Microsoft Office PowerPoint</Application>
  <PresentationFormat>Произвольный</PresentationFormat>
  <Paragraphs>26</Paragraphs>
  <Slides>15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123</cp:lastModifiedBy>
  <cp:revision>5</cp:revision>
  <dcterms:created xsi:type="dcterms:W3CDTF">2022-12-01T07:50:05Z</dcterms:created>
  <dcterms:modified xsi:type="dcterms:W3CDTF">2022-02-12T13:20:09Z</dcterms:modified>
</cp:coreProperties>
</file>