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Результаты</a:t>
            </a:r>
            <a:r>
              <a:rPr lang="ru-RU" sz="1800" baseline="0" dirty="0" smtClean="0">
                <a:solidFill>
                  <a:srgbClr val="C00000"/>
                </a:solidFill>
              </a:rPr>
              <a:t> мониторинга</a:t>
            </a:r>
            <a:endParaRPr lang="ru-RU" sz="180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301182487497950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2328731316056007"/>
          <c:y val="0.11490332754112827"/>
          <c:w val="0.42883966937726364"/>
          <c:h val="0.834769873778237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66-40E6-BA85-D30519E429B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52-4534-B54A-F864CCEB86C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152-4534-B54A-F864CCEB86CF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152-4534-B54A-F864CCEB86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Знают зачем празднуют праздник 23 февраля</c:v>
                </c:pt>
                <c:pt idx="1">
                  <c:v>Не знают зачем праздновать праздник 23 февраля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6-40E6-BA85-D30519E429B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3.5970257495339608E-4"/>
          <c:y val="0.10125282026794352"/>
          <c:w val="0.65938654275292141"/>
          <c:h val="0.21017325948672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Дети</a:t>
            </a:r>
          </a:p>
        </c:rich>
      </c:tx>
      <c:layout>
        <c:manualLayout>
          <c:xMode val="edge"/>
          <c:yMode val="edge"/>
          <c:x val="0.435313113892686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250792221256117"/>
          <c:y val="0.17142555319432079"/>
          <c:w val="0.41903705404593328"/>
          <c:h val="0.720549099125672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D1D-4BE0-88E2-7DCB8B644DC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D1D-4BE0-88E2-7DCB8B644DC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D1D-4BE0-88E2-7DCB8B644DC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D1D-4BE0-88E2-7DCB8B644D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Участвовали в создании проекта</c:v>
                </c:pt>
                <c:pt idx="1">
                  <c:v>Не приняи участие в создании пректа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8-4018-AD44-37E16B1F73C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4.7973526829090035E-2"/>
          <c:y val="0.92250162230090971"/>
          <c:w val="0.89999988830155009"/>
          <c:h val="7.131044871539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Родители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42833515215643"/>
          <c:y val="0.14006335548077042"/>
          <c:w val="0.41903705404593328"/>
          <c:h val="0.720549099125672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DB9-4E32-B21A-8035B93559F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DB9-4E32-B21A-8035B93559F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DB9-4E32-B21A-8035B93559F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DB9-4E32-B21A-8035B93559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Приняли участие</c:v>
                </c:pt>
                <c:pt idx="1">
                  <c:v>Не приняли участие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B9-4E32-B21A-8035B93559F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7615175862028796"/>
          <c:y val="0.89462411322219826"/>
          <c:w val="0.52065136791506705"/>
          <c:h val="7.131044871539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04931-F79C-46C3-BBB4-B136A994E634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E87FA8C-E75C-4E84-9313-119AC311B05B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15365E97-B9A6-4726-B4D5-ECE81DE284DE}" type="parTrans" cxnId="{9107F2D4-22F9-426D-8BE4-8E9CC4D68C3E}">
      <dgm:prSet/>
      <dgm:spPr/>
      <dgm:t>
        <a:bodyPr/>
        <a:lstStyle/>
        <a:p>
          <a:endParaRPr lang="ru-RU"/>
        </a:p>
      </dgm:t>
    </dgm:pt>
    <dgm:pt modelId="{830AB851-8501-4EF5-8D70-35595221063F}" type="sibTrans" cxnId="{9107F2D4-22F9-426D-8BE4-8E9CC4D68C3E}">
      <dgm:prSet/>
      <dgm:spPr/>
      <dgm:t>
        <a:bodyPr/>
        <a:lstStyle/>
        <a:p>
          <a:endParaRPr lang="ru-RU"/>
        </a:p>
      </dgm:t>
    </dgm:pt>
    <dgm:pt modelId="{1F1D544A-9E28-4322-B802-97257E900475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Создание плаката на тему «23 февраля-день защитника Отечества», посредством продуктивной деятельности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EB804248-DB72-4DFC-8E84-CC26DE044D5D}" type="parTrans" cxnId="{D21CF7CC-3364-4209-B28E-C765BF4F3506}">
      <dgm:prSet/>
      <dgm:spPr/>
      <dgm:t>
        <a:bodyPr/>
        <a:lstStyle/>
        <a:p>
          <a:endParaRPr lang="ru-RU"/>
        </a:p>
      </dgm:t>
    </dgm:pt>
    <dgm:pt modelId="{7F3B3120-E896-4EFF-80DE-7D90A38B278E}" type="sibTrans" cxnId="{D21CF7CC-3364-4209-B28E-C765BF4F3506}">
      <dgm:prSet/>
      <dgm:spPr/>
      <dgm:t>
        <a:bodyPr/>
        <a:lstStyle/>
        <a:p>
          <a:endParaRPr lang="ru-RU"/>
        </a:p>
      </dgm:t>
    </dgm:pt>
    <dgm:pt modelId="{78CD95FC-7469-4643-9B83-52D7716EFD21}" type="pres">
      <dgm:prSet presAssocID="{8E704931-F79C-46C3-BBB4-B136A994E6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9EE8D4-1770-444E-BB9E-235EB761B30F}" type="pres">
      <dgm:prSet presAssocID="{0E87FA8C-E75C-4E84-9313-119AC311B05B}" presName="composite" presStyleCnt="0"/>
      <dgm:spPr/>
    </dgm:pt>
    <dgm:pt modelId="{EEFB193F-9A8A-4205-9AD3-E2AEED3E2A47}" type="pres">
      <dgm:prSet presAssocID="{0E87FA8C-E75C-4E84-9313-119AC311B05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794E-4F62-4A3C-AFEF-F950EA08633D}" type="pres">
      <dgm:prSet presAssocID="{0E87FA8C-E75C-4E84-9313-119AC311B05B}" presName="descendantText" presStyleLbl="alignAcc1" presStyleIdx="0" presStyleCnt="1" custLinFactNeighborX="2841" custLinFactNeighborY="1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6F34C-DE2A-4129-9B08-0FC0D5D1C49F}" type="presOf" srcId="{0E87FA8C-E75C-4E84-9313-119AC311B05B}" destId="{EEFB193F-9A8A-4205-9AD3-E2AEED3E2A47}" srcOrd="0" destOrd="0" presId="urn:microsoft.com/office/officeart/2005/8/layout/chevron2"/>
    <dgm:cxn modelId="{D21CF7CC-3364-4209-B28E-C765BF4F3506}" srcId="{0E87FA8C-E75C-4E84-9313-119AC311B05B}" destId="{1F1D544A-9E28-4322-B802-97257E900475}" srcOrd="0" destOrd="0" parTransId="{EB804248-DB72-4DFC-8E84-CC26DE044D5D}" sibTransId="{7F3B3120-E896-4EFF-80DE-7D90A38B278E}"/>
    <dgm:cxn modelId="{9107F2D4-22F9-426D-8BE4-8E9CC4D68C3E}" srcId="{8E704931-F79C-46C3-BBB4-B136A994E634}" destId="{0E87FA8C-E75C-4E84-9313-119AC311B05B}" srcOrd="0" destOrd="0" parTransId="{15365E97-B9A6-4726-B4D5-ECE81DE284DE}" sibTransId="{830AB851-8501-4EF5-8D70-35595221063F}"/>
    <dgm:cxn modelId="{0AB5A8A3-113B-4862-BED3-2655385E7D1E}" type="presOf" srcId="{8E704931-F79C-46C3-BBB4-B136A994E634}" destId="{78CD95FC-7469-4643-9B83-52D7716EFD21}" srcOrd="0" destOrd="0" presId="urn:microsoft.com/office/officeart/2005/8/layout/chevron2"/>
    <dgm:cxn modelId="{DC4221F1-58CF-4D2E-B672-1FD18D475B6F}" type="presOf" srcId="{1F1D544A-9E28-4322-B802-97257E900475}" destId="{3803794E-4F62-4A3C-AFEF-F950EA08633D}" srcOrd="0" destOrd="0" presId="urn:microsoft.com/office/officeart/2005/8/layout/chevron2"/>
    <dgm:cxn modelId="{F0DF40E2-A953-4962-B6AF-FC062461A436}" type="presParOf" srcId="{78CD95FC-7469-4643-9B83-52D7716EFD21}" destId="{049EE8D4-1770-444E-BB9E-235EB761B30F}" srcOrd="0" destOrd="0" presId="urn:microsoft.com/office/officeart/2005/8/layout/chevron2"/>
    <dgm:cxn modelId="{DE95B909-121B-4A1A-B486-683E28AD50CA}" type="presParOf" srcId="{049EE8D4-1770-444E-BB9E-235EB761B30F}" destId="{EEFB193F-9A8A-4205-9AD3-E2AEED3E2A47}" srcOrd="0" destOrd="0" presId="urn:microsoft.com/office/officeart/2005/8/layout/chevron2"/>
    <dgm:cxn modelId="{96F122F3-A772-41C4-842A-84BC444C7B8D}" type="presParOf" srcId="{049EE8D4-1770-444E-BB9E-235EB761B30F}" destId="{3803794E-4F62-4A3C-AFEF-F950EA0863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090B8-56BB-4B54-8EA4-BB053180E070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F9C7EEF-71A1-4C81-918A-69773475E341}">
      <dgm:prSet phldrT="[Текст]" custT="1"/>
      <dgm:spPr/>
      <dgm:t>
        <a:bodyPr/>
        <a:lstStyle/>
        <a:p>
          <a:r>
            <a:rPr lang="ru-RU" sz="1800" dirty="0" smtClean="0"/>
            <a:t>Принять участие в беседе, принести экспонаты для музея</a:t>
          </a:r>
          <a:endParaRPr lang="ru-RU" sz="1800" dirty="0"/>
        </a:p>
      </dgm:t>
    </dgm:pt>
    <dgm:pt modelId="{3752A1A2-7583-4ACF-99A0-498D394D34D1}" type="parTrans" cxnId="{8B83B4A8-2565-45B1-A13E-F656A4E50F90}">
      <dgm:prSet/>
      <dgm:spPr/>
      <dgm:t>
        <a:bodyPr/>
        <a:lstStyle/>
        <a:p>
          <a:endParaRPr lang="ru-RU"/>
        </a:p>
      </dgm:t>
    </dgm:pt>
    <dgm:pt modelId="{B85D03AB-52CD-45F0-BC8D-22CA0C16A093}" type="sibTrans" cxnId="{8B83B4A8-2565-45B1-A13E-F656A4E50F90}">
      <dgm:prSet/>
      <dgm:spPr/>
      <dgm:t>
        <a:bodyPr/>
        <a:lstStyle/>
        <a:p>
          <a:endParaRPr lang="ru-RU"/>
        </a:p>
      </dgm:t>
    </dgm:pt>
    <dgm:pt modelId="{30B74948-B7AC-4C5C-8A18-7BA7507EAE9A}">
      <dgm:prSet phldrT="[Текст]" custT="1"/>
      <dgm:spPr/>
      <dgm:t>
        <a:bodyPr/>
        <a:lstStyle/>
        <a:p>
          <a:r>
            <a:rPr lang="ru-RU" sz="1800" dirty="0" smtClean="0"/>
            <a:t>Принять участие в создании музея на тему «История прошлых лет»</a:t>
          </a:r>
          <a:endParaRPr lang="ru-RU" sz="1800" dirty="0"/>
        </a:p>
      </dgm:t>
    </dgm:pt>
    <dgm:pt modelId="{0407F815-573C-472C-88A7-7550D7F21B3A}" type="parTrans" cxnId="{C21A1565-C7E6-4CB3-8FDA-5993895B8205}">
      <dgm:prSet/>
      <dgm:spPr/>
      <dgm:t>
        <a:bodyPr/>
        <a:lstStyle/>
        <a:p>
          <a:endParaRPr lang="ru-RU"/>
        </a:p>
      </dgm:t>
    </dgm:pt>
    <dgm:pt modelId="{35569F99-E89B-4E91-AC14-8179C3EC0FC6}" type="sibTrans" cxnId="{C21A1565-C7E6-4CB3-8FDA-5993895B8205}">
      <dgm:prSet/>
      <dgm:spPr/>
      <dgm:t>
        <a:bodyPr/>
        <a:lstStyle/>
        <a:p>
          <a:endParaRPr lang="ru-RU"/>
        </a:p>
      </dgm:t>
    </dgm:pt>
    <dgm:pt modelId="{052AF704-F9E1-4E59-9649-4BF505C75C30}">
      <dgm:prSet phldrT="[Текст]" custT="1"/>
      <dgm:spPr/>
      <dgm:t>
        <a:bodyPr/>
        <a:lstStyle/>
        <a:p>
          <a:r>
            <a:rPr lang="ru-RU" sz="1800" dirty="0" smtClean="0"/>
            <a:t>Нарисовать рисунки солдат и вырезать их</a:t>
          </a:r>
          <a:endParaRPr lang="ru-RU" sz="1800" dirty="0"/>
        </a:p>
      </dgm:t>
    </dgm:pt>
    <dgm:pt modelId="{38DAABDB-E212-4AE6-B162-85C8489901C9}" type="parTrans" cxnId="{9550153A-7CEE-473E-ABB9-009E61DE9073}">
      <dgm:prSet/>
      <dgm:spPr/>
      <dgm:t>
        <a:bodyPr/>
        <a:lstStyle/>
        <a:p>
          <a:endParaRPr lang="ru-RU"/>
        </a:p>
      </dgm:t>
    </dgm:pt>
    <dgm:pt modelId="{18CFAFE8-B7A5-45EA-9ADE-7C23FCAC4052}" type="sibTrans" cxnId="{9550153A-7CEE-473E-ABB9-009E61DE9073}">
      <dgm:prSet/>
      <dgm:spPr/>
      <dgm:t>
        <a:bodyPr/>
        <a:lstStyle/>
        <a:p>
          <a:endParaRPr lang="ru-RU"/>
        </a:p>
      </dgm:t>
    </dgm:pt>
    <dgm:pt modelId="{3EC5123C-C74A-4BA3-B2CB-984F2DB64AF8}">
      <dgm:prSet custT="1"/>
      <dgm:spPr/>
      <dgm:t>
        <a:bodyPr/>
        <a:lstStyle/>
        <a:p>
          <a:r>
            <a:rPr lang="ru-RU" sz="1800" dirty="0" smtClean="0"/>
            <a:t>Посетить собственный музей и услышать интересные истории об экспонатах</a:t>
          </a:r>
          <a:endParaRPr lang="ru-RU" sz="1800" dirty="0"/>
        </a:p>
      </dgm:t>
    </dgm:pt>
    <dgm:pt modelId="{3532787B-D8B0-4E0E-A6E3-884DD2018032}" type="parTrans" cxnId="{6BD83259-F0BC-47FA-AA26-19701A701F3A}">
      <dgm:prSet/>
      <dgm:spPr/>
      <dgm:t>
        <a:bodyPr/>
        <a:lstStyle/>
        <a:p>
          <a:endParaRPr lang="ru-RU"/>
        </a:p>
      </dgm:t>
    </dgm:pt>
    <dgm:pt modelId="{605860DE-C20F-4700-B054-4C5EF222F215}" type="sibTrans" cxnId="{6BD83259-F0BC-47FA-AA26-19701A701F3A}">
      <dgm:prSet/>
      <dgm:spPr/>
      <dgm:t>
        <a:bodyPr/>
        <a:lstStyle/>
        <a:p>
          <a:endParaRPr lang="ru-RU"/>
        </a:p>
      </dgm:t>
    </dgm:pt>
    <dgm:pt modelId="{4826B46B-1764-4A4C-9971-0B7FBB585D52}">
      <dgm:prSet custT="1"/>
      <dgm:spPr/>
      <dgm:t>
        <a:bodyPr/>
        <a:lstStyle/>
        <a:p>
          <a:r>
            <a:rPr lang="ru-RU" sz="1800" dirty="0" smtClean="0"/>
            <a:t>Принести фотографии своих пап или дедушек для плаката</a:t>
          </a:r>
          <a:endParaRPr lang="ru-RU" sz="1800" dirty="0"/>
        </a:p>
      </dgm:t>
    </dgm:pt>
    <dgm:pt modelId="{8FE1913E-5E0E-43EE-AA22-AE94EE0EA572}" type="parTrans" cxnId="{35A64ED9-4C5C-46EE-9850-BBCD9E77F618}">
      <dgm:prSet/>
      <dgm:spPr/>
      <dgm:t>
        <a:bodyPr/>
        <a:lstStyle/>
        <a:p>
          <a:endParaRPr lang="ru-RU"/>
        </a:p>
      </dgm:t>
    </dgm:pt>
    <dgm:pt modelId="{B16BFACF-80C3-4DFC-A180-CE4604F5CC8B}" type="sibTrans" cxnId="{35A64ED9-4C5C-46EE-9850-BBCD9E77F618}">
      <dgm:prSet/>
      <dgm:spPr/>
      <dgm:t>
        <a:bodyPr/>
        <a:lstStyle/>
        <a:p>
          <a:endParaRPr lang="ru-RU"/>
        </a:p>
      </dgm:t>
    </dgm:pt>
    <dgm:pt modelId="{19FE543D-E47C-40FC-AF06-4C966ADE73B7}">
      <dgm:prSet custT="1"/>
      <dgm:spPr/>
      <dgm:t>
        <a:bodyPr/>
        <a:lstStyle/>
        <a:p>
          <a:r>
            <a:rPr lang="ru-RU" sz="1800" dirty="0" smtClean="0"/>
            <a:t>Сделать аппликацию военной, авиационной техники и наклеить на плакат</a:t>
          </a:r>
          <a:endParaRPr lang="ru-RU" sz="1800" dirty="0"/>
        </a:p>
      </dgm:t>
    </dgm:pt>
    <dgm:pt modelId="{0981D356-8836-4ACA-9E1D-640064518B2E}" type="parTrans" cxnId="{E43448EE-A8B8-42B3-98A2-5835D4286527}">
      <dgm:prSet/>
      <dgm:spPr/>
      <dgm:t>
        <a:bodyPr/>
        <a:lstStyle/>
        <a:p>
          <a:endParaRPr lang="ru-RU"/>
        </a:p>
      </dgm:t>
    </dgm:pt>
    <dgm:pt modelId="{D39F18DE-DD7D-4503-B464-0531828F8712}" type="sibTrans" cxnId="{E43448EE-A8B8-42B3-98A2-5835D4286527}">
      <dgm:prSet/>
      <dgm:spPr/>
      <dgm:t>
        <a:bodyPr/>
        <a:lstStyle/>
        <a:p>
          <a:endParaRPr lang="ru-RU"/>
        </a:p>
      </dgm:t>
    </dgm:pt>
    <dgm:pt modelId="{6BF07126-2CA2-47F5-8065-D8BD8A219FB0}">
      <dgm:prSet custT="1"/>
      <dgm:spPr/>
      <dgm:t>
        <a:bodyPr/>
        <a:lstStyle/>
        <a:p>
          <a:r>
            <a:rPr lang="ru-RU" sz="1800" dirty="0" smtClean="0"/>
            <a:t>Оформить плакат «23 февраля-день защитника Отечества»</a:t>
          </a:r>
          <a:endParaRPr lang="ru-RU" sz="1800" dirty="0"/>
        </a:p>
      </dgm:t>
    </dgm:pt>
    <dgm:pt modelId="{0F252D75-6F46-4CF4-83F3-3282CA7CEEF6}" type="parTrans" cxnId="{00849648-7A51-43D2-96B0-51797770042A}">
      <dgm:prSet/>
      <dgm:spPr/>
      <dgm:t>
        <a:bodyPr/>
        <a:lstStyle/>
        <a:p>
          <a:endParaRPr lang="ru-RU"/>
        </a:p>
      </dgm:t>
    </dgm:pt>
    <dgm:pt modelId="{0DC138A7-8C61-44D7-9A22-9372F5C18794}" type="sibTrans" cxnId="{00849648-7A51-43D2-96B0-51797770042A}">
      <dgm:prSet/>
      <dgm:spPr/>
      <dgm:t>
        <a:bodyPr/>
        <a:lstStyle/>
        <a:p>
          <a:endParaRPr lang="ru-RU"/>
        </a:p>
      </dgm:t>
    </dgm:pt>
    <dgm:pt modelId="{007C2E4E-3AE3-4C6C-9898-AA7E85E552AD}">
      <dgm:prSet custT="1"/>
      <dgm:spPr/>
      <dgm:t>
        <a:bodyPr/>
        <a:lstStyle/>
        <a:p>
          <a:r>
            <a:rPr lang="ru-RU" sz="1800" dirty="0" smtClean="0"/>
            <a:t>Презентовать готовый продукт другим группам ДОУ</a:t>
          </a:r>
          <a:endParaRPr lang="ru-RU" sz="1800" dirty="0"/>
        </a:p>
      </dgm:t>
    </dgm:pt>
    <dgm:pt modelId="{3FABA8B1-5F70-447D-AE6F-4D9A8080F273}" type="parTrans" cxnId="{AEE0F10F-A7E7-45BA-8F2B-B9257D6E4BF7}">
      <dgm:prSet/>
      <dgm:spPr/>
      <dgm:t>
        <a:bodyPr/>
        <a:lstStyle/>
        <a:p>
          <a:endParaRPr lang="ru-RU"/>
        </a:p>
      </dgm:t>
    </dgm:pt>
    <dgm:pt modelId="{010ACB17-0207-4822-A146-FDF2A9029E76}" type="sibTrans" cxnId="{AEE0F10F-A7E7-45BA-8F2B-B9257D6E4BF7}">
      <dgm:prSet/>
      <dgm:spPr/>
      <dgm:t>
        <a:bodyPr/>
        <a:lstStyle/>
        <a:p>
          <a:endParaRPr lang="ru-RU"/>
        </a:p>
      </dgm:t>
    </dgm:pt>
    <dgm:pt modelId="{3426608B-9125-4222-90BB-14476CC862FB}" type="pres">
      <dgm:prSet presAssocID="{40F090B8-56BB-4B54-8EA4-BB053180E0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F8B600-EC73-4681-A34B-60FD6D94D199}" type="pres">
      <dgm:prSet presAssocID="{AF9C7EEF-71A1-4C81-918A-69773475E341}" presName="node" presStyleLbl="node1" presStyleIdx="0" presStyleCnt="8" custLinFactX="-1759" custLinFactNeighborX="-100000" custLinFactNeighborY="-2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035B5-8A23-4E6C-A8F0-61EDA913E81A}" type="pres">
      <dgm:prSet presAssocID="{B85D03AB-52CD-45F0-BC8D-22CA0C16A093}" presName="sibTrans" presStyleCnt="0"/>
      <dgm:spPr/>
    </dgm:pt>
    <dgm:pt modelId="{FAE040EF-EC8C-4843-9D44-1762EC5F9A25}" type="pres">
      <dgm:prSet presAssocID="{30B74948-B7AC-4C5C-8A18-7BA7507EAE9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CFAC3-C548-48FB-A70B-9AA14D5B27A3}" type="pres">
      <dgm:prSet presAssocID="{35569F99-E89B-4E91-AC14-8179C3EC0FC6}" presName="sibTrans" presStyleCnt="0"/>
      <dgm:spPr/>
    </dgm:pt>
    <dgm:pt modelId="{3D0B3949-B590-495E-9453-C2109B2FAD1C}" type="pres">
      <dgm:prSet presAssocID="{4826B46B-1764-4A4C-9971-0B7FBB585D5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D0701-93F8-4505-8C19-CD19365E2E16}" type="pres">
      <dgm:prSet presAssocID="{B16BFACF-80C3-4DFC-A180-CE4604F5CC8B}" presName="sibTrans" presStyleCnt="0"/>
      <dgm:spPr/>
    </dgm:pt>
    <dgm:pt modelId="{FD83BC81-5F91-4BC4-B2A7-66392B4E05B9}" type="pres">
      <dgm:prSet presAssocID="{3EC5123C-C74A-4BA3-B2CB-984F2DB64AF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77E13-BED7-43CA-9613-A8BCA2835D35}" type="pres">
      <dgm:prSet presAssocID="{605860DE-C20F-4700-B054-4C5EF222F215}" presName="sibTrans" presStyleCnt="0"/>
      <dgm:spPr/>
    </dgm:pt>
    <dgm:pt modelId="{6024577E-76D9-427C-BE38-C2F75855DA82}" type="pres">
      <dgm:prSet presAssocID="{052AF704-F9E1-4E59-9649-4BF505C75C3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738DA-33FF-4002-AC71-9090B4AD74C9}" type="pres">
      <dgm:prSet presAssocID="{18CFAFE8-B7A5-45EA-9ADE-7C23FCAC4052}" presName="sibTrans" presStyleCnt="0"/>
      <dgm:spPr/>
    </dgm:pt>
    <dgm:pt modelId="{14ACC3FA-A38B-4858-9A66-ECB32BCEF6F6}" type="pres">
      <dgm:prSet presAssocID="{007C2E4E-3AE3-4C6C-9898-AA7E85E552A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648D0-6BDC-441B-9055-349C8352827A}" type="pres">
      <dgm:prSet presAssocID="{010ACB17-0207-4822-A146-FDF2A9029E76}" presName="sibTrans" presStyleCnt="0"/>
      <dgm:spPr/>
    </dgm:pt>
    <dgm:pt modelId="{2FF8C608-018A-443D-BD47-E193386EA9ED}" type="pres">
      <dgm:prSet presAssocID="{6BF07126-2CA2-47F5-8065-D8BD8A219FB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C91A1-36B1-4DF6-996B-7DDECDB0D7F6}" type="pres">
      <dgm:prSet presAssocID="{0DC138A7-8C61-44D7-9A22-9372F5C18794}" presName="sibTrans" presStyleCnt="0"/>
      <dgm:spPr/>
    </dgm:pt>
    <dgm:pt modelId="{2EA9CFD6-E8E9-4D71-BFF9-AEBA671F2C03}" type="pres">
      <dgm:prSet presAssocID="{19FE543D-E47C-40FC-AF06-4C966ADE73B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8E433-DA49-47C6-87BC-87A4A5CE71FC}" type="presOf" srcId="{4826B46B-1764-4A4C-9971-0B7FBB585D52}" destId="{3D0B3949-B590-495E-9453-C2109B2FAD1C}" srcOrd="0" destOrd="0" presId="urn:microsoft.com/office/officeart/2005/8/layout/hList6"/>
    <dgm:cxn modelId="{35A64ED9-4C5C-46EE-9850-BBCD9E77F618}" srcId="{40F090B8-56BB-4B54-8EA4-BB053180E070}" destId="{4826B46B-1764-4A4C-9971-0B7FBB585D52}" srcOrd="2" destOrd="0" parTransId="{8FE1913E-5E0E-43EE-AA22-AE94EE0EA572}" sibTransId="{B16BFACF-80C3-4DFC-A180-CE4604F5CC8B}"/>
    <dgm:cxn modelId="{9550153A-7CEE-473E-ABB9-009E61DE9073}" srcId="{40F090B8-56BB-4B54-8EA4-BB053180E070}" destId="{052AF704-F9E1-4E59-9649-4BF505C75C30}" srcOrd="4" destOrd="0" parTransId="{38DAABDB-E212-4AE6-B162-85C8489901C9}" sibTransId="{18CFAFE8-B7A5-45EA-9ADE-7C23FCAC4052}"/>
    <dgm:cxn modelId="{E377D4E5-31FC-4A19-B8BF-957FFFDCFD6B}" type="presOf" srcId="{30B74948-B7AC-4C5C-8A18-7BA7507EAE9A}" destId="{FAE040EF-EC8C-4843-9D44-1762EC5F9A25}" srcOrd="0" destOrd="0" presId="urn:microsoft.com/office/officeart/2005/8/layout/hList6"/>
    <dgm:cxn modelId="{CEEC6F54-FE1F-4F18-8FD4-295A341C9958}" type="presOf" srcId="{6BF07126-2CA2-47F5-8065-D8BD8A219FB0}" destId="{2FF8C608-018A-443D-BD47-E193386EA9ED}" srcOrd="0" destOrd="0" presId="urn:microsoft.com/office/officeart/2005/8/layout/hList6"/>
    <dgm:cxn modelId="{BBBF3D90-74EC-4D4C-BDF3-90C3EA68BFBB}" type="presOf" srcId="{AF9C7EEF-71A1-4C81-918A-69773475E341}" destId="{F6F8B600-EC73-4681-A34B-60FD6D94D199}" srcOrd="0" destOrd="0" presId="urn:microsoft.com/office/officeart/2005/8/layout/hList6"/>
    <dgm:cxn modelId="{C03AF93C-710F-4D64-9D30-E307C43FAB55}" type="presOf" srcId="{052AF704-F9E1-4E59-9649-4BF505C75C30}" destId="{6024577E-76D9-427C-BE38-C2F75855DA82}" srcOrd="0" destOrd="0" presId="urn:microsoft.com/office/officeart/2005/8/layout/hList6"/>
    <dgm:cxn modelId="{33384A0C-5A12-45CC-AEA7-39F1499867E3}" type="presOf" srcId="{19FE543D-E47C-40FC-AF06-4C966ADE73B7}" destId="{2EA9CFD6-E8E9-4D71-BFF9-AEBA671F2C03}" srcOrd="0" destOrd="0" presId="urn:microsoft.com/office/officeart/2005/8/layout/hList6"/>
    <dgm:cxn modelId="{AEE0F10F-A7E7-45BA-8F2B-B9257D6E4BF7}" srcId="{40F090B8-56BB-4B54-8EA4-BB053180E070}" destId="{007C2E4E-3AE3-4C6C-9898-AA7E85E552AD}" srcOrd="5" destOrd="0" parTransId="{3FABA8B1-5F70-447D-AE6F-4D9A8080F273}" sibTransId="{010ACB17-0207-4822-A146-FDF2A9029E76}"/>
    <dgm:cxn modelId="{E43448EE-A8B8-42B3-98A2-5835D4286527}" srcId="{40F090B8-56BB-4B54-8EA4-BB053180E070}" destId="{19FE543D-E47C-40FC-AF06-4C966ADE73B7}" srcOrd="7" destOrd="0" parTransId="{0981D356-8836-4ACA-9E1D-640064518B2E}" sibTransId="{D39F18DE-DD7D-4503-B464-0531828F8712}"/>
    <dgm:cxn modelId="{DD11A172-7511-477F-9992-836E6E95CEBC}" type="presOf" srcId="{3EC5123C-C74A-4BA3-B2CB-984F2DB64AF8}" destId="{FD83BC81-5F91-4BC4-B2A7-66392B4E05B9}" srcOrd="0" destOrd="0" presId="urn:microsoft.com/office/officeart/2005/8/layout/hList6"/>
    <dgm:cxn modelId="{C21A1565-C7E6-4CB3-8FDA-5993895B8205}" srcId="{40F090B8-56BB-4B54-8EA4-BB053180E070}" destId="{30B74948-B7AC-4C5C-8A18-7BA7507EAE9A}" srcOrd="1" destOrd="0" parTransId="{0407F815-573C-472C-88A7-7550D7F21B3A}" sibTransId="{35569F99-E89B-4E91-AC14-8179C3EC0FC6}"/>
    <dgm:cxn modelId="{54FBE092-37B8-4093-AA64-8198EFA8D70A}" type="presOf" srcId="{007C2E4E-3AE3-4C6C-9898-AA7E85E552AD}" destId="{14ACC3FA-A38B-4858-9A66-ECB32BCEF6F6}" srcOrd="0" destOrd="0" presId="urn:microsoft.com/office/officeart/2005/8/layout/hList6"/>
    <dgm:cxn modelId="{8B83B4A8-2565-45B1-A13E-F656A4E50F90}" srcId="{40F090B8-56BB-4B54-8EA4-BB053180E070}" destId="{AF9C7EEF-71A1-4C81-918A-69773475E341}" srcOrd="0" destOrd="0" parTransId="{3752A1A2-7583-4ACF-99A0-498D394D34D1}" sibTransId="{B85D03AB-52CD-45F0-BC8D-22CA0C16A093}"/>
    <dgm:cxn modelId="{7808F629-0888-4681-8E8E-CD0FFFEF5C3D}" type="presOf" srcId="{40F090B8-56BB-4B54-8EA4-BB053180E070}" destId="{3426608B-9125-4222-90BB-14476CC862FB}" srcOrd="0" destOrd="0" presId="urn:microsoft.com/office/officeart/2005/8/layout/hList6"/>
    <dgm:cxn modelId="{6BD83259-F0BC-47FA-AA26-19701A701F3A}" srcId="{40F090B8-56BB-4B54-8EA4-BB053180E070}" destId="{3EC5123C-C74A-4BA3-B2CB-984F2DB64AF8}" srcOrd="3" destOrd="0" parTransId="{3532787B-D8B0-4E0E-A6E3-884DD2018032}" sibTransId="{605860DE-C20F-4700-B054-4C5EF222F215}"/>
    <dgm:cxn modelId="{00849648-7A51-43D2-96B0-51797770042A}" srcId="{40F090B8-56BB-4B54-8EA4-BB053180E070}" destId="{6BF07126-2CA2-47F5-8065-D8BD8A219FB0}" srcOrd="6" destOrd="0" parTransId="{0F252D75-6F46-4CF4-83F3-3282CA7CEEF6}" sibTransId="{0DC138A7-8C61-44D7-9A22-9372F5C18794}"/>
    <dgm:cxn modelId="{0DFA5B87-0219-4A42-BA32-CDE4E9913E0C}" type="presParOf" srcId="{3426608B-9125-4222-90BB-14476CC862FB}" destId="{F6F8B600-EC73-4681-A34B-60FD6D94D199}" srcOrd="0" destOrd="0" presId="urn:microsoft.com/office/officeart/2005/8/layout/hList6"/>
    <dgm:cxn modelId="{6771A25B-84F4-4389-AAC7-BA835FC9BEFC}" type="presParOf" srcId="{3426608B-9125-4222-90BB-14476CC862FB}" destId="{F82035B5-8A23-4E6C-A8F0-61EDA913E81A}" srcOrd="1" destOrd="0" presId="urn:microsoft.com/office/officeart/2005/8/layout/hList6"/>
    <dgm:cxn modelId="{73342012-4D66-4D9D-896A-992A15855CB6}" type="presParOf" srcId="{3426608B-9125-4222-90BB-14476CC862FB}" destId="{FAE040EF-EC8C-4843-9D44-1762EC5F9A25}" srcOrd="2" destOrd="0" presId="urn:microsoft.com/office/officeart/2005/8/layout/hList6"/>
    <dgm:cxn modelId="{C9BB5D6B-FAEE-46F0-9D6B-38C550FB54B2}" type="presParOf" srcId="{3426608B-9125-4222-90BB-14476CC862FB}" destId="{E7FCFAC3-C548-48FB-A70B-9AA14D5B27A3}" srcOrd="3" destOrd="0" presId="urn:microsoft.com/office/officeart/2005/8/layout/hList6"/>
    <dgm:cxn modelId="{36E89EC1-AA59-4E12-823A-F25D3046F810}" type="presParOf" srcId="{3426608B-9125-4222-90BB-14476CC862FB}" destId="{3D0B3949-B590-495E-9453-C2109B2FAD1C}" srcOrd="4" destOrd="0" presId="urn:microsoft.com/office/officeart/2005/8/layout/hList6"/>
    <dgm:cxn modelId="{7386E6B4-7575-49B0-B7C6-3AA244604B27}" type="presParOf" srcId="{3426608B-9125-4222-90BB-14476CC862FB}" destId="{B54D0701-93F8-4505-8C19-CD19365E2E16}" srcOrd="5" destOrd="0" presId="urn:microsoft.com/office/officeart/2005/8/layout/hList6"/>
    <dgm:cxn modelId="{7CD9576D-7D2F-4220-9942-24C201030808}" type="presParOf" srcId="{3426608B-9125-4222-90BB-14476CC862FB}" destId="{FD83BC81-5F91-4BC4-B2A7-66392B4E05B9}" srcOrd="6" destOrd="0" presId="urn:microsoft.com/office/officeart/2005/8/layout/hList6"/>
    <dgm:cxn modelId="{F2ECA7BD-E141-4074-A52F-75819022E52B}" type="presParOf" srcId="{3426608B-9125-4222-90BB-14476CC862FB}" destId="{40177E13-BED7-43CA-9613-A8BCA2835D35}" srcOrd="7" destOrd="0" presId="urn:microsoft.com/office/officeart/2005/8/layout/hList6"/>
    <dgm:cxn modelId="{37AA24EB-CE63-4710-A1B2-9E8F53C6EBAB}" type="presParOf" srcId="{3426608B-9125-4222-90BB-14476CC862FB}" destId="{6024577E-76D9-427C-BE38-C2F75855DA82}" srcOrd="8" destOrd="0" presId="urn:microsoft.com/office/officeart/2005/8/layout/hList6"/>
    <dgm:cxn modelId="{1BF75834-25BE-4ECC-B114-DAE9CA4509C6}" type="presParOf" srcId="{3426608B-9125-4222-90BB-14476CC862FB}" destId="{7CB738DA-33FF-4002-AC71-9090B4AD74C9}" srcOrd="9" destOrd="0" presId="urn:microsoft.com/office/officeart/2005/8/layout/hList6"/>
    <dgm:cxn modelId="{2066D464-2B35-4BAA-86EB-CD388D86F76E}" type="presParOf" srcId="{3426608B-9125-4222-90BB-14476CC862FB}" destId="{14ACC3FA-A38B-4858-9A66-ECB32BCEF6F6}" srcOrd="10" destOrd="0" presId="urn:microsoft.com/office/officeart/2005/8/layout/hList6"/>
    <dgm:cxn modelId="{1D44C1E8-9143-4783-A8AF-2B23627B77D4}" type="presParOf" srcId="{3426608B-9125-4222-90BB-14476CC862FB}" destId="{D7B648D0-6BDC-441B-9055-349C8352827A}" srcOrd="11" destOrd="0" presId="urn:microsoft.com/office/officeart/2005/8/layout/hList6"/>
    <dgm:cxn modelId="{3BA1921B-D3F4-4915-B7D9-9EA46148B2F5}" type="presParOf" srcId="{3426608B-9125-4222-90BB-14476CC862FB}" destId="{2FF8C608-018A-443D-BD47-E193386EA9ED}" srcOrd="12" destOrd="0" presId="urn:microsoft.com/office/officeart/2005/8/layout/hList6"/>
    <dgm:cxn modelId="{990B9CFB-65E0-4A4F-B4C5-3D65814E588A}" type="presParOf" srcId="{3426608B-9125-4222-90BB-14476CC862FB}" destId="{56EC91A1-36B1-4DF6-996B-7DDECDB0D7F6}" srcOrd="13" destOrd="0" presId="urn:microsoft.com/office/officeart/2005/8/layout/hList6"/>
    <dgm:cxn modelId="{F168C8A1-82A9-4BDE-B059-82F828329307}" type="presParOf" srcId="{3426608B-9125-4222-90BB-14476CC862FB}" destId="{2EA9CFD6-E8E9-4D71-BFF9-AEBA671F2C03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F090B8-56BB-4B54-8EA4-BB053180E070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F9C7EEF-71A1-4C81-918A-69773475E341}">
      <dgm:prSet phldrT="[Текст]" custT="1"/>
      <dgm:spPr/>
      <dgm:t>
        <a:bodyPr/>
        <a:lstStyle/>
        <a:p>
          <a:r>
            <a:rPr lang="ru-RU" sz="1800" dirty="0" smtClean="0"/>
            <a:t>Приняли участие в беседе, принесли экспонаты для музея</a:t>
          </a:r>
          <a:endParaRPr lang="ru-RU" sz="1800" dirty="0"/>
        </a:p>
      </dgm:t>
    </dgm:pt>
    <dgm:pt modelId="{3752A1A2-7583-4ACF-99A0-498D394D34D1}" type="parTrans" cxnId="{8B83B4A8-2565-45B1-A13E-F656A4E50F90}">
      <dgm:prSet/>
      <dgm:spPr/>
      <dgm:t>
        <a:bodyPr/>
        <a:lstStyle/>
        <a:p>
          <a:endParaRPr lang="ru-RU"/>
        </a:p>
      </dgm:t>
    </dgm:pt>
    <dgm:pt modelId="{B85D03AB-52CD-45F0-BC8D-22CA0C16A093}" type="sibTrans" cxnId="{8B83B4A8-2565-45B1-A13E-F656A4E50F90}">
      <dgm:prSet/>
      <dgm:spPr/>
      <dgm:t>
        <a:bodyPr/>
        <a:lstStyle/>
        <a:p>
          <a:endParaRPr lang="ru-RU"/>
        </a:p>
      </dgm:t>
    </dgm:pt>
    <dgm:pt modelId="{30B74948-B7AC-4C5C-8A18-7BA7507EAE9A}">
      <dgm:prSet phldrT="[Текст]" custT="1"/>
      <dgm:spPr/>
      <dgm:t>
        <a:bodyPr/>
        <a:lstStyle/>
        <a:p>
          <a:r>
            <a:rPr lang="ru-RU" sz="1800" dirty="0" smtClean="0"/>
            <a:t>Приняли участие в создании музея на тему «История прошлых лет»</a:t>
          </a:r>
          <a:endParaRPr lang="ru-RU" sz="1800" dirty="0"/>
        </a:p>
      </dgm:t>
    </dgm:pt>
    <dgm:pt modelId="{0407F815-573C-472C-88A7-7550D7F21B3A}" type="parTrans" cxnId="{C21A1565-C7E6-4CB3-8FDA-5993895B8205}">
      <dgm:prSet/>
      <dgm:spPr/>
      <dgm:t>
        <a:bodyPr/>
        <a:lstStyle/>
        <a:p>
          <a:endParaRPr lang="ru-RU"/>
        </a:p>
      </dgm:t>
    </dgm:pt>
    <dgm:pt modelId="{35569F99-E89B-4E91-AC14-8179C3EC0FC6}" type="sibTrans" cxnId="{C21A1565-C7E6-4CB3-8FDA-5993895B8205}">
      <dgm:prSet/>
      <dgm:spPr/>
      <dgm:t>
        <a:bodyPr/>
        <a:lstStyle/>
        <a:p>
          <a:endParaRPr lang="ru-RU"/>
        </a:p>
      </dgm:t>
    </dgm:pt>
    <dgm:pt modelId="{052AF704-F9E1-4E59-9649-4BF505C75C30}">
      <dgm:prSet phldrT="[Текст]" custT="1"/>
      <dgm:spPr/>
      <dgm:t>
        <a:bodyPr/>
        <a:lstStyle/>
        <a:p>
          <a:r>
            <a:rPr lang="ru-RU" sz="1800" dirty="0" smtClean="0"/>
            <a:t>Нарисовали рисунки солдат и вырезали их</a:t>
          </a:r>
          <a:endParaRPr lang="ru-RU" sz="1800" dirty="0"/>
        </a:p>
      </dgm:t>
    </dgm:pt>
    <dgm:pt modelId="{38DAABDB-E212-4AE6-B162-85C8489901C9}" type="parTrans" cxnId="{9550153A-7CEE-473E-ABB9-009E61DE9073}">
      <dgm:prSet/>
      <dgm:spPr/>
      <dgm:t>
        <a:bodyPr/>
        <a:lstStyle/>
        <a:p>
          <a:endParaRPr lang="ru-RU"/>
        </a:p>
      </dgm:t>
    </dgm:pt>
    <dgm:pt modelId="{18CFAFE8-B7A5-45EA-9ADE-7C23FCAC4052}" type="sibTrans" cxnId="{9550153A-7CEE-473E-ABB9-009E61DE9073}">
      <dgm:prSet/>
      <dgm:spPr/>
      <dgm:t>
        <a:bodyPr/>
        <a:lstStyle/>
        <a:p>
          <a:endParaRPr lang="ru-RU"/>
        </a:p>
      </dgm:t>
    </dgm:pt>
    <dgm:pt modelId="{3EC5123C-C74A-4BA3-B2CB-984F2DB64AF8}">
      <dgm:prSet custT="1"/>
      <dgm:spPr/>
      <dgm:t>
        <a:bodyPr/>
        <a:lstStyle/>
        <a:p>
          <a:r>
            <a:rPr lang="ru-RU" sz="1800" dirty="0" smtClean="0"/>
            <a:t>Посетили собственный музей и услышали интересные истории об экспонатах</a:t>
          </a:r>
          <a:endParaRPr lang="ru-RU" sz="1800" dirty="0"/>
        </a:p>
      </dgm:t>
    </dgm:pt>
    <dgm:pt modelId="{3532787B-D8B0-4E0E-A6E3-884DD2018032}" type="parTrans" cxnId="{6BD83259-F0BC-47FA-AA26-19701A701F3A}">
      <dgm:prSet/>
      <dgm:spPr/>
      <dgm:t>
        <a:bodyPr/>
        <a:lstStyle/>
        <a:p>
          <a:endParaRPr lang="ru-RU"/>
        </a:p>
      </dgm:t>
    </dgm:pt>
    <dgm:pt modelId="{605860DE-C20F-4700-B054-4C5EF222F215}" type="sibTrans" cxnId="{6BD83259-F0BC-47FA-AA26-19701A701F3A}">
      <dgm:prSet/>
      <dgm:spPr/>
      <dgm:t>
        <a:bodyPr/>
        <a:lstStyle/>
        <a:p>
          <a:endParaRPr lang="ru-RU"/>
        </a:p>
      </dgm:t>
    </dgm:pt>
    <dgm:pt modelId="{4826B46B-1764-4A4C-9971-0B7FBB585D52}">
      <dgm:prSet custT="1"/>
      <dgm:spPr/>
      <dgm:t>
        <a:bodyPr/>
        <a:lstStyle/>
        <a:p>
          <a:r>
            <a:rPr lang="ru-RU" sz="1800" dirty="0" smtClean="0"/>
            <a:t>Принесли фотографии своих пап или дедушек для плаката</a:t>
          </a:r>
          <a:endParaRPr lang="ru-RU" sz="1800" dirty="0"/>
        </a:p>
      </dgm:t>
    </dgm:pt>
    <dgm:pt modelId="{8FE1913E-5E0E-43EE-AA22-AE94EE0EA572}" type="parTrans" cxnId="{35A64ED9-4C5C-46EE-9850-BBCD9E77F618}">
      <dgm:prSet/>
      <dgm:spPr/>
      <dgm:t>
        <a:bodyPr/>
        <a:lstStyle/>
        <a:p>
          <a:endParaRPr lang="ru-RU"/>
        </a:p>
      </dgm:t>
    </dgm:pt>
    <dgm:pt modelId="{B16BFACF-80C3-4DFC-A180-CE4604F5CC8B}" type="sibTrans" cxnId="{35A64ED9-4C5C-46EE-9850-BBCD9E77F618}">
      <dgm:prSet/>
      <dgm:spPr/>
      <dgm:t>
        <a:bodyPr/>
        <a:lstStyle/>
        <a:p>
          <a:endParaRPr lang="ru-RU"/>
        </a:p>
      </dgm:t>
    </dgm:pt>
    <dgm:pt modelId="{19FE543D-E47C-40FC-AF06-4C966ADE73B7}">
      <dgm:prSet custT="1"/>
      <dgm:spPr/>
      <dgm:t>
        <a:bodyPr/>
        <a:lstStyle/>
        <a:p>
          <a:r>
            <a:rPr lang="ru-RU" sz="1800" dirty="0" smtClean="0"/>
            <a:t>Сделали аппликацию военной, авиационной техники и наклеили на плакат</a:t>
          </a:r>
          <a:endParaRPr lang="ru-RU" sz="1800" dirty="0"/>
        </a:p>
      </dgm:t>
    </dgm:pt>
    <dgm:pt modelId="{0981D356-8836-4ACA-9E1D-640064518B2E}" type="parTrans" cxnId="{E43448EE-A8B8-42B3-98A2-5835D4286527}">
      <dgm:prSet/>
      <dgm:spPr/>
      <dgm:t>
        <a:bodyPr/>
        <a:lstStyle/>
        <a:p>
          <a:endParaRPr lang="ru-RU"/>
        </a:p>
      </dgm:t>
    </dgm:pt>
    <dgm:pt modelId="{D39F18DE-DD7D-4503-B464-0531828F8712}" type="sibTrans" cxnId="{E43448EE-A8B8-42B3-98A2-5835D4286527}">
      <dgm:prSet/>
      <dgm:spPr/>
      <dgm:t>
        <a:bodyPr/>
        <a:lstStyle/>
        <a:p>
          <a:endParaRPr lang="ru-RU"/>
        </a:p>
      </dgm:t>
    </dgm:pt>
    <dgm:pt modelId="{6BF07126-2CA2-47F5-8065-D8BD8A219FB0}">
      <dgm:prSet custT="1"/>
      <dgm:spPr/>
      <dgm:t>
        <a:bodyPr/>
        <a:lstStyle/>
        <a:p>
          <a:r>
            <a:rPr lang="ru-RU" sz="1800" dirty="0" smtClean="0"/>
            <a:t>Оформили плакат «23 февраля-день защитника Отечества»</a:t>
          </a:r>
          <a:endParaRPr lang="ru-RU" sz="1800" dirty="0"/>
        </a:p>
      </dgm:t>
    </dgm:pt>
    <dgm:pt modelId="{0F252D75-6F46-4CF4-83F3-3282CA7CEEF6}" type="parTrans" cxnId="{00849648-7A51-43D2-96B0-51797770042A}">
      <dgm:prSet/>
      <dgm:spPr/>
      <dgm:t>
        <a:bodyPr/>
        <a:lstStyle/>
        <a:p>
          <a:endParaRPr lang="ru-RU"/>
        </a:p>
      </dgm:t>
    </dgm:pt>
    <dgm:pt modelId="{0DC138A7-8C61-44D7-9A22-9372F5C18794}" type="sibTrans" cxnId="{00849648-7A51-43D2-96B0-51797770042A}">
      <dgm:prSet/>
      <dgm:spPr/>
      <dgm:t>
        <a:bodyPr/>
        <a:lstStyle/>
        <a:p>
          <a:endParaRPr lang="ru-RU"/>
        </a:p>
      </dgm:t>
    </dgm:pt>
    <dgm:pt modelId="{007C2E4E-3AE3-4C6C-9898-AA7E85E552AD}">
      <dgm:prSet custT="1"/>
      <dgm:spPr/>
      <dgm:t>
        <a:bodyPr/>
        <a:lstStyle/>
        <a:p>
          <a:r>
            <a:rPr lang="ru-RU" sz="1800" dirty="0" smtClean="0"/>
            <a:t>Презентовали готовый продукт другим группам ДОУ</a:t>
          </a:r>
          <a:endParaRPr lang="ru-RU" sz="1800" dirty="0"/>
        </a:p>
      </dgm:t>
    </dgm:pt>
    <dgm:pt modelId="{3FABA8B1-5F70-447D-AE6F-4D9A8080F273}" type="parTrans" cxnId="{AEE0F10F-A7E7-45BA-8F2B-B9257D6E4BF7}">
      <dgm:prSet/>
      <dgm:spPr/>
      <dgm:t>
        <a:bodyPr/>
        <a:lstStyle/>
        <a:p>
          <a:endParaRPr lang="ru-RU"/>
        </a:p>
      </dgm:t>
    </dgm:pt>
    <dgm:pt modelId="{010ACB17-0207-4822-A146-FDF2A9029E76}" type="sibTrans" cxnId="{AEE0F10F-A7E7-45BA-8F2B-B9257D6E4BF7}">
      <dgm:prSet/>
      <dgm:spPr/>
      <dgm:t>
        <a:bodyPr/>
        <a:lstStyle/>
        <a:p>
          <a:endParaRPr lang="ru-RU"/>
        </a:p>
      </dgm:t>
    </dgm:pt>
    <dgm:pt modelId="{3426608B-9125-4222-90BB-14476CC862FB}" type="pres">
      <dgm:prSet presAssocID="{40F090B8-56BB-4B54-8EA4-BB053180E0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F8B600-EC73-4681-A34B-60FD6D94D199}" type="pres">
      <dgm:prSet presAssocID="{AF9C7EEF-71A1-4C81-918A-69773475E341}" presName="node" presStyleLbl="node1" presStyleIdx="0" presStyleCnt="8" custLinFactX="-1759" custLinFactNeighborX="-100000" custLinFactNeighborY="-2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035B5-8A23-4E6C-A8F0-61EDA913E81A}" type="pres">
      <dgm:prSet presAssocID="{B85D03AB-52CD-45F0-BC8D-22CA0C16A093}" presName="sibTrans" presStyleCnt="0"/>
      <dgm:spPr/>
    </dgm:pt>
    <dgm:pt modelId="{FAE040EF-EC8C-4843-9D44-1762EC5F9A25}" type="pres">
      <dgm:prSet presAssocID="{30B74948-B7AC-4C5C-8A18-7BA7507EAE9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CFAC3-C548-48FB-A70B-9AA14D5B27A3}" type="pres">
      <dgm:prSet presAssocID="{35569F99-E89B-4E91-AC14-8179C3EC0FC6}" presName="sibTrans" presStyleCnt="0"/>
      <dgm:spPr/>
    </dgm:pt>
    <dgm:pt modelId="{3D0B3949-B590-495E-9453-C2109B2FAD1C}" type="pres">
      <dgm:prSet presAssocID="{4826B46B-1764-4A4C-9971-0B7FBB585D5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D0701-93F8-4505-8C19-CD19365E2E16}" type="pres">
      <dgm:prSet presAssocID="{B16BFACF-80C3-4DFC-A180-CE4604F5CC8B}" presName="sibTrans" presStyleCnt="0"/>
      <dgm:spPr/>
    </dgm:pt>
    <dgm:pt modelId="{FD83BC81-5F91-4BC4-B2A7-66392B4E05B9}" type="pres">
      <dgm:prSet presAssocID="{3EC5123C-C74A-4BA3-B2CB-984F2DB64AF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77E13-BED7-43CA-9613-A8BCA2835D35}" type="pres">
      <dgm:prSet presAssocID="{605860DE-C20F-4700-B054-4C5EF222F215}" presName="sibTrans" presStyleCnt="0"/>
      <dgm:spPr/>
    </dgm:pt>
    <dgm:pt modelId="{6024577E-76D9-427C-BE38-C2F75855DA82}" type="pres">
      <dgm:prSet presAssocID="{052AF704-F9E1-4E59-9649-4BF505C75C3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738DA-33FF-4002-AC71-9090B4AD74C9}" type="pres">
      <dgm:prSet presAssocID="{18CFAFE8-B7A5-45EA-9ADE-7C23FCAC4052}" presName="sibTrans" presStyleCnt="0"/>
      <dgm:spPr/>
    </dgm:pt>
    <dgm:pt modelId="{14ACC3FA-A38B-4858-9A66-ECB32BCEF6F6}" type="pres">
      <dgm:prSet presAssocID="{007C2E4E-3AE3-4C6C-9898-AA7E85E552A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648D0-6BDC-441B-9055-349C8352827A}" type="pres">
      <dgm:prSet presAssocID="{010ACB17-0207-4822-A146-FDF2A9029E76}" presName="sibTrans" presStyleCnt="0"/>
      <dgm:spPr/>
    </dgm:pt>
    <dgm:pt modelId="{2FF8C608-018A-443D-BD47-E193386EA9ED}" type="pres">
      <dgm:prSet presAssocID="{6BF07126-2CA2-47F5-8065-D8BD8A219FB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C91A1-36B1-4DF6-996B-7DDECDB0D7F6}" type="pres">
      <dgm:prSet presAssocID="{0DC138A7-8C61-44D7-9A22-9372F5C18794}" presName="sibTrans" presStyleCnt="0"/>
      <dgm:spPr/>
    </dgm:pt>
    <dgm:pt modelId="{2EA9CFD6-E8E9-4D71-BFF9-AEBA671F2C03}" type="pres">
      <dgm:prSet presAssocID="{19FE543D-E47C-40FC-AF06-4C966ADE73B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8E433-DA49-47C6-87BC-87A4A5CE71FC}" type="presOf" srcId="{4826B46B-1764-4A4C-9971-0B7FBB585D52}" destId="{3D0B3949-B590-495E-9453-C2109B2FAD1C}" srcOrd="0" destOrd="0" presId="urn:microsoft.com/office/officeart/2005/8/layout/hList6"/>
    <dgm:cxn modelId="{35A64ED9-4C5C-46EE-9850-BBCD9E77F618}" srcId="{40F090B8-56BB-4B54-8EA4-BB053180E070}" destId="{4826B46B-1764-4A4C-9971-0B7FBB585D52}" srcOrd="2" destOrd="0" parTransId="{8FE1913E-5E0E-43EE-AA22-AE94EE0EA572}" sibTransId="{B16BFACF-80C3-4DFC-A180-CE4604F5CC8B}"/>
    <dgm:cxn modelId="{9550153A-7CEE-473E-ABB9-009E61DE9073}" srcId="{40F090B8-56BB-4B54-8EA4-BB053180E070}" destId="{052AF704-F9E1-4E59-9649-4BF505C75C30}" srcOrd="4" destOrd="0" parTransId="{38DAABDB-E212-4AE6-B162-85C8489901C9}" sibTransId="{18CFAFE8-B7A5-45EA-9ADE-7C23FCAC4052}"/>
    <dgm:cxn modelId="{E377D4E5-31FC-4A19-B8BF-957FFFDCFD6B}" type="presOf" srcId="{30B74948-B7AC-4C5C-8A18-7BA7507EAE9A}" destId="{FAE040EF-EC8C-4843-9D44-1762EC5F9A25}" srcOrd="0" destOrd="0" presId="urn:microsoft.com/office/officeart/2005/8/layout/hList6"/>
    <dgm:cxn modelId="{CEEC6F54-FE1F-4F18-8FD4-295A341C9958}" type="presOf" srcId="{6BF07126-2CA2-47F5-8065-D8BD8A219FB0}" destId="{2FF8C608-018A-443D-BD47-E193386EA9ED}" srcOrd="0" destOrd="0" presId="urn:microsoft.com/office/officeart/2005/8/layout/hList6"/>
    <dgm:cxn modelId="{BBBF3D90-74EC-4D4C-BDF3-90C3EA68BFBB}" type="presOf" srcId="{AF9C7EEF-71A1-4C81-918A-69773475E341}" destId="{F6F8B600-EC73-4681-A34B-60FD6D94D199}" srcOrd="0" destOrd="0" presId="urn:microsoft.com/office/officeart/2005/8/layout/hList6"/>
    <dgm:cxn modelId="{C03AF93C-710F-4D64-9D30-E307C43FAB55}" type="presOf" srcId="{052AF704-F9E1-4E59-9649-4BF505C75C30}" destId="{6024577E-76D9-427C-BE38-C2F75855DA82}" srcOrd="0" destOrd="0" presId="urn:microsoft.com/office/officeart/2005/8/layout/hList6"/>
    <dgm:cxn modelId="{33384A0C-5A12-45CC-AEA7-39F1499867E3}" type="presOf" srcId="{19FE543D-E47C-40FC-AF06-4C966ADE73B7}" destId="{2EA9CFD6-E8E9-4D71-BFF9-AEBA671F2C03}" srcOrd="0" destOrd="0" presId="urn:microsoft.com/office/officeart/2005/8/layout/hList6"/>
    <dgm:cxn modelId="{AEE0F10F-A7E7-45BA-8F2B-B9257D6E4BF7}" srcId="{40F090B8-56BB-4B54-8EA4-BB053180E070}" destId="{007C2E4E-3AE3-4C6C-9898-AA7E85E552AD}" srcOrd="5" destOrd="0" parTransId="{3FABA8B1-5F70-447D-AE6F-4D9A8080F273}" sibTransId="{010ACB17-0207-4822-A146-FDF2A9029E76}"/>
    <dgm:cxn modelId="{E43448EE-A8B8-42B3-98A2-5835D4286527}" srcId="{40F090B8-56BB-4B54-8EA4-BB053180E070}" destId="{19FE543D-E47C-40FC-AF06-4C966ADE73B7}" srcOrd="7" destOrd="0" parTransId="{0981D356-8836-4ACA-9E1D-640064518B2E}" sibTransId="{D39F18DE-DD7D-4503-B464-0531828F8712}"/>
    <dgm:cxn modelId="{DD11A172-7511-477F-9992-836E6E95CEBC}" type="presOf" srcId="{3EC5123C-C74A-4BA3-B2CB-984F2DB64AF8}" destId="{FD83BC81-5F91-4BC4-B2A7-66392B4E05B9}" srcOrd="0" destOrd="0" presId="urn:microsoft.com/office/officeart/2005/8/layout/hList6"/>
    <dgm:cxn modelId="{C21A1565-C7E6-4CB3-8FDA-5993895B8205}" srcId="{40F090B8-56BB-4B54-8EA4-BB053180E070}" destId="{30B74948-B7AC-4C5C-8A18-7BA7507EAE9A}" srcOrd="1" destOrd="0" parTransId="{0407F815-573C-472C-88A7-7550D7F21B3A}" sibTransId="{35569F99-E89B-4E91-AC14-8179C3EC0FC6}"/>
    <dgm:cxn modelId="{54FBE092-37B8-4093-AA64-8198EFA8D70A}" type="presOf" srcId="{007C2E4E-3AE3-4C6C-9898-AA7E85E552AD}" destId="{14ACC3FA-A38B-4858-9A66-ECB32BCEF6F6}" srcOrd="0" destOrd="0" presId="urn:microsoft.com/office/officeart/2005/8/layout/hList6"/>
    <dgm:cxn modelId="{8B83B4A8-2565-45B1-A13E-F656A4E50F90}" srcId="{40F090B8-56BB-4B54-8EA4-BB053180E070}" destId="{AF9C7EEF-71A1-4C81-918A-69773475E341}" srcOrd="0" destOrd="0" parTransId="{3752A1A2-7583-4ACF-99A0-498D394D34D1}" sibTransId="{B85D03AB-52CD-45F0-BC8D-22CA0C16A093}"/>
    <dgm:cxn modelId="{7808F629-0888-4681-8E8E-CD0FFFEF5C3D}" type="presOf" srcId="{40F090B8-56BB-4B54-8EA4-BB053180E070}" destId="{3426608B-9125-4222-90BB-14476CC862FB}" srcOrd="0" destOrd="0" presId="urn:microsoft.com/office/officeart/2005/8/layout/hList6"/>
    <dgm:cxn modelId="{6BD83259-F0BC-47FA-AA26-19701A701F3A}" srcId="{40F090B8-56BB-4B54-8EA4-BB053180E070}" destId="{3EC5123C-C74A-4BA3-B2CB-984F2DB64AF8}" srcOrd="3" destOrd="0" parTransId="{3532787B-D8B0-4E0E-A6E3-884DD2018032}" sibTransId="{605860DE-C20F-4700-B054-4C5EF222F215}"/>
    <dgm:cxn modelId="{00849648-7A51-43D2-96B0-51797770042A}" srcId="{40F090B8-56BB-4B54-8EA4-BB053180E070}" destId="{6BF07126-2CA2-47F5-8065-D8BD8A219FB0}" srcOrd="6" destOrd="0" parTransId="{0F252D75-6F46-4CF4-83F3-3282CA7CEEF6}" sibTransId="{0DC138A7-8C61-44D7-9A22-9372F5C18794}"/>
    <dgm:cxn modelId="{0DFA5B87-0219-4A42-BA32-CDE4E9913E0C}" type="presParOf" srcId="{3426608B-9125-4222-90BB-14476CC862FB}" destId="{F6F8B600-EC73-4681-A34B-60FD6D94D199}" srcOrd="0" destOrd="0" presId="urn:microsoft.com/office/officeart/2005/8/layout/hList6"/>
    <dgm:cxn modelId="{6771A25B-84F4-4389-AAC7-BA835FC9BEFC}" type="presParOf" srcId="{3426608B-9125-4222-90BB-14476CC862FB}" destId="{F82035B5-8A23-4E6C-A8F0-61EDA913E81A}" srcOrd="1" destOrd="0" presId="urn:microsoft.com/office/officeart/2005/8/layout/hList6"/>
    <dgm:cxn modelId="{73342012-4D66-4D9D-896A-992A15855CB6}" type="presParOf" srcId="{3426608B-9125-4222-90BB-14476CC862FB}" destId="{FAE040EF-EC8C-4843-9D44-1762EC5F9A25}" srcOrd="2" destOrd="0" presId="urn:microsoft.com/office/officeart/2005/8/layout/hList6"/>
    <dgm:cxn modelId="{C9BB5D6B-FAEE-46F0-9D6B-38C550FB54B2}" type="presParOf" srcId="{3426608B-9125-4222-90BB-14476CC862FB}" destId="{E7FCFAC3-C548-48FB-A70B-9AA14D5B27A3}" srcOrd="3" destOrd="0" presId="urn:microsoft.com/office/officeart/2005/8/layout/hList6"/>
    <dgm:cxn modelId="{36E89EC1-AA59-4E12-823A-F25D3046F810}" type="presParOf" srcId="{3426608B-9125-4222-90BB-14476CC862FB}" destId="{3D0B3949-B590-495E-9453-C2109B2FAD1C}" srcOrd="4" destOrd="0" presId="urn:microsoft.com/office/officeart/2005/8/layout/hList6"/>
    <dgm:cxn modelId="{7386E6B4-7575-49B0-B7C6-3AA244604B27}" type="presParOf" srcId="{3426608B-9125-4222-90BB-14476CC862FB}" destId="{B54D0701-93F8-4505-8C19-CD19365E2E16}" srcOrd="5" destOrd="0" presId="urn:microsoft.com/office/officeart/2005/8/layout/hList6"/>
    <dgm:cxn modelId="{7CD9576D-7D2F-4220-9942-24C201030808}" type="presParOf" srcId="{3426608B-9125-4222-90BB-14476CC862FB}" destId="{FD83BC81-5F91-4BC4-B2A7-66392B4E05B9}" srcOrd="6" destOrd="0" presId="urn:microsoft.com/office/officeart/2005/8/layout/hList6"/>
    <dgm:cxn modelId="{F2ECA7BD-E141-4074-A52F-75819022E52B}" type="presParOf" srcId="{3426608B-9125-4222-90BB-14476CC862FB}" destId="{40177E13-BED7-43CA-9613-A8BCA2835D35}" srcOrd="7" destOrd="0" presId="urn:microsoft.com/office/officeart/2005/8/layout/hList6"/>
    <dgm:cxn modelId="{37AA24EB-CE63-4710-A1B2-9E8F53C6EBAB}" type="presParOf" srcId="{3426608B-9125-4222-90BB-14476CC862FB}" destId="{6024577E-76D9-427C-BE38-C2F75855DA82}" srcOrd="8" destOrd="0" presId="urn:microsoft.com/office/officeart/2005/8/layout/hList6"/>
    <dgm:cxn modelId="{1BF75834-25BE-4ECC-B114-DAE9CA4509C6}" type="presParOf" srcId="{3426608B-9125-4222-90BB-14476CC862FB}" destId="{7CB738DA-33FF-4002-AC71-9090B4AD74C9}" srcOrd="9" destOrd="0" presId="urn:microsoft.com/office/officeart/2005/8/layout/hList6"/>
    <dgm:cxn modelId="{2066D464-2B35-4BAA-86EB-CD388D86F76E}" type="presParOf" srcId="{3426608B-9125-4222-90BB-14476CC862FB}" destId="{14ACC3FA-A38B-4858-9A66-ECB32BCEF6F6}" srcOrd="10" destOrd="0" presId="urn:microsoft.com/office/officeart/2005/8/layout/hList6"/>
    <dgm:cxn modelId="{1D44C1E8-9143-4783-A8AF-2B23627B77D4}" type="presParOf" srcId="{3426608B-9125-4222-90BB-14476CC862FB}" destId="{D7B648D0-6BDC-441B-9055-349C8352827A}" srcOrd="11" destOrd="0" presId="urn:microsoft.com/office/officeart/2005/8/layout/hList6"/>
    <dgm:cxn modelId="{3BA1921B-D3F4-4915-B7D9-9EA46148B2F5}" type="presParOf" srcId="{3426608B-9125-4222-90BB-14476CC862FB}" destId="{2FF8C608-018A-443D-BD47-E193386EA9ED}" srcOrd="12" destOrd="0" presId="urn:microsoft.com/office/officeart/2005/8/layout/hList6"/>
    <dgm:cxn modelId="{990B9CFB-65E0-4A4F-B4C5-3D65814E588A}" type="presParOf" srcId="{3426608B-9125-4222-90BB-14476CC862FB}" destId="{56EC91A1-36B1-4DF6-996B-7DDECDB0D7F6}" srcOrd="13" destOrd="0" presId="urn:microsoft.com/office/officeart/2005/8/layout/hList6"/>
    <dgm:cxn modelId="{F168C8A1-82A9-4BDE-B059-82F828329307}" type="presParOf" srcId="{3426608B-9125-4222-90BB-14476CC862FB}" destId="{2EA9CFD6-E8E9-4D71-BFF9-AEBA671F2C03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F090B8-56BB-4B54-8EA4-BB053180E070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F9C7EEF-71A1-4C81-918A-69773475E341}">
      <dgm:prSet phldrT="[Текст]" custT="1"/>
      <dgm:spPr/>
      <dgm:t>
        <a:bodyPr/>
        <a:lstStyle/>
        <a:p>
          <a:r>
            <a:rPr lang="ru-RU" sz="1800" dirty="0" smtClean="0"/>
            <a:t>Помогли в организации музейной выставки</a:t>
          </a:r>
          <a:endParaRPr lang="ru-RU" sz="1800" dirty="0"/>
        </a:p>
      </dgm:t>
    </dgm:pt>
    <dgm:pt modelId="{3752A1A2-7583-4ACF-99A0-498D394D34D1}" type="parTrans" cxnId="{8B83B4A8-2565-45B1-A13E-F656A4E50F90}">
      <dgm:prSet/>
      <dgm:spPr/>
      <dgm:t>
        <a:bodyPr/>
        <a:lstStyle/>
        <a:p>
          <a:endParaRPr lang="ru-RU"/>
        </a:p>
      </dgm:t>
    </dgm:pt>
    <dgm:pt modelId="{B85D03AB-52CD-45F0-BC8D-22CA0C16A093}" type="sibTrans" cxnId="{8B83B4A8-2565-45B1-A13E-F656A4E50F90}">
      <dgm:prSet/>
      <dgm:spPr/>
      <dgm:t>
        <a:bodyPr/>
        <a:lstStyle/>
        <a:p>
          <a:endParaRPr lang="ru-RU"/>
        </a:p>
      </dgm:t>
    </dgm:pt>
    <dgm:pt modelId="{30B74948-B7AC-4C5C-8A18-7BA7507EAE9A}">
      <dgm:prSet phldrT="[Текст]" custT="1"/>
      <dgm:spPr/>
      <dgm:t>
        <a:bodyPr/>
        <a:lstStyle/>
        <a:p>
          <a:r>
            <a:rPr lang="ru-RU" sz="1800" dirty="0" smtClean="0"/>
            <a:t>Помогли детям найти фотографии своих пап или дедушек для плаката</a:t>
          </a:r>
          <a:endParaRPr lang="ru-RU" sz="1800" dirty="0"/>
        </a:p>
      </dgm:t>
    </dgm:pt>
    <dgm:pt modelId="{0407F815-573C-472C-88A7-7550D7F21B3A}" type="parTrans" cxnId="{C21A1565-C7E6-4CB3-8FDA-5993895B8205}">
      <dgm:prSet/>
      <dgm:spPr/>
      <dgm:t>
        <a:bodyPr/>
        <a:lstStyle/>
        <a:p>
          <a:endParaRPr lang="ru-RU"/>
        </a:p>
      </dgm:t>
    </dgm:pt>
    <dgm:pt modelId="{35569F99-E89B-4E91-AC14-8179C3EC0FC6}" type="sibTrans" cxnId="{C21A1565-C7E6-4CB3-8FDA-5993895B8205}">
      <dgm:prSet/>
      <dgm:spPr/>
      <dgm:t>
        <a:bodyPr/>
        <a:lstStyle/>
        <a:p>
          <a:endParaRPr lang="ru-RU"/>
        </a:p>
      </dgm:t>
    </dgm:pt>
    <dgm:pt modelId="{4826B46B-1764-4A4C-9971-0B7FBB585D52}">
      <dgm:prSet custT="1"/>
      <dgm:spPr/>
      <dgm:t>
        <a:bodyPr/>
        <a:lstStyle/>
        <a:p>
          <a:r>
            <a:rPr lang="ru-RU" sz="1800" dirty="0" smtClean="0"/>
            <a:t>Представили и рассказали о музее и экспонатах, присутствующих в нём</a:t>
          </a:r>
          <a:endParaRPr lang="ru-RU" sz="1800" dirty="0"/>
        </a:p>
      </dgm:t>
    </dgm:pt>
    <dgm:pt modelId="{8FE1913E-5E0E-43EE-AA22-AE94EE0EA572}" type="parTrans" cxnId="{35A64ED9-4C5C-46EE-9850-BBCD9E77F618}">
      <dgm:prSet/>
      <dgm:spPr/>
      <dgm:t>
        <a:bodyPr/>
        <a:lstStyle/>
        <a:p>
          <a:endParaRPr lang="ru-RU"/>
        </a:p>
      </dgm:t>
    </dgm:pt>
    <dgm:pt modelId="{B16BFACF-80C3-4DFC-A180-CE4604F5CC8B}" type="sibTrans" cxnId="{35A64ED9-4C5C-46EE-9850-BBCD9E77F618}">
      <dgm:prSet/>
      <dgm:spPr/>
      <dgm:t>
        <a:bodyPr/>
        <a:lstStyle/>
        <a:p>
          <a:endParaRPr lang="ru-RU"/>
        </a:p>
      </dgm:t>
    </dgm:pt>
    <dgm:pt modelId="{3426608B-9125-4222-90BB-14476CC862FB}" type="pres">
      <dgm:prSet presAssocID="{40F090B8-56BB-4B54-8EA4-BB053180E0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F8B600-EC73-4681-A34B-60FD6D94D199}" type="pres">
      <dgm:prSet presAssocID="{AF9C7EEF-71A1-4C81-918A-69773475E341}" presName="node" presStyleLbl="node1" presStyleIdx="0" presStyleCnt="3" custLinFactX="-1759" custLinFactNeighborX="-100000" custLinFactNeighborY="-2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035B5-8A23-4E6C-A8F0-61EDA913E81A}" type="pres">
      <dgm:prSet presAssocID="{B85D03AB-52CD-45F0-BC8D-22CA0C16A093}" presName="sibTrans" presStyleCnt="0"/>
      <dgm:spPr/>
    </dgm:pt>
    <dgm:pt modelId="{FAE040EF-EC8C-4843-9D44-1762EC5F9A25}" type="pres">
      <dgm:prSet presAssocID="{30B74948-B7AC-4C5C-8A18-7BA7507EAE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CFAC3-C548-48FB-A70B-9AA14D5B27A3}" type="pres">
      <dgm:prSet presAssocID="{35569F99-E89B-4E91-AC14-8179C3EC0FC6}" presName="sibTrans" presStyleCnt="0"/>
      <dgm:spPr/>
    </dgm:pt>
    <dgm:pt modelId="{3D0B3949-B590-495E-9453-C2109B2FAD1C}" type="pres">
      <dgm:prSet presAssocID="{4826B46B-1764-4A4C-9971-0B7FBB585D5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8E433-DA49-47C6-87BC-87A4A5CE71FC}" type="presOf" srcId="{4826B46B-1764-4A4C-9971-0B7FBB585D52}" destId="{3D0B3949-B590-495E-9453-C2109B2FAD1C}" srcOrd="0" destOrd="0" presId="urn:microsoft.com/office/officeart/2005/8/layout/hList6"/>
    <dgm:cxn modelId="{35A64ED9-4C5C-46EE-9850-BBCD9E77F618}" srcId="{40F090B8-56BB-4B54-8EA4-BB053180E070}" destId="{4826B46B-1764-4A4C-9971-0B7FBB585D52}" srcOrd="2" destOrd="0" parTransId="{8FE1913E-5E0E-43EE-AA22-AE94EE0EA572}" sibTransId="{B16BFACF-80C3-4DFC-A180-CE4604F5CC8B}"/>
    <dgm:cxn modelId="{E377D4E5-31FC-4A19-B8BF-957FFFDCFD6B}" type="presOf" srcId="{30B74948-B7AC-4C5C-8A18-7BA7507EAE9A}" destId="{FAE040EF-EC8C-4843-9D44-1762EC5F9A25}" srcOrd="0" destOrd="0" presId="urn:microsoft.com/office/officeart/2005/8/layout/hList6"/>
    <dgm:cxn modelId="{BBBF3D90-74EC-4D4C-BDF3-90C3EA68BFBB}" type="presOf" srcId="{AF9C7EEF-71A1-4C81-918A-69773475E341}" destId="{F6F8B600-EC73-4681-A34B-60FD6D94D199}" srcOrd="0" destOrd="0" presId="urn:microsoft.com/office/officeart/2005/8/layout/hList6"/>
    <dgm:cxn modelId="{C21A1565-C7E6-4CB3-8FDA-5993895B8205}" srcId="{40F090B8-56BB-4B54-8EA4-BB053180E070}" destId="{30B74948-B7AC-4C5C-8A18-7BA7507EAE9A}" srcOrd="1" destOrd="0" parTransId="{0407F815-573C-472C-88A7-7550D7F21B3A}" sibTransId="{35569F99-E89B-4E91-AC14-8179C3EC0FC6}"/>
    <dgm:cxn modelId="{8B83B4A8-2565-45B1-A13E-F656A4E50F90}" srcId="{40F090B8-56BB-4B54-8EA4-BB053180E070}" destId="{AF9C7EEF-71A1-4C81-918A-69773475E341}" srcOrd="0" destOrd="0" parTransId="{3752A1A2-7583-4ACF-99A0-498D394D34D1}" sibTransId="{B85D03AB-52CD-45F0-BC8D-22CA0C16A093}"/>
    <dgm:cxn modelId="{7808F629-0888-4681-8E8E-CD0FFFEF5C3D}" type="presOf" srcId="{40F090B8-56BB-4B54-8EA4-BB053180E070}" destId="{3426608B-9125-4222-90BB-14476CC862FB}" srcOrd="0" destOrd="0" presId="urn:microsoft.com/office/officeart/2005/8/layout/hList6"/>
    <dgm:cxn modelId="{0DFA5B87-0219-4A42-BA32-CDE4E9913E0C}" type="presParOf" srcId="{3426608B-9125-4222-90BB-14476CC862FB}" destId="{F6F8B600-EC73-4681-A34B-60FD6D94D199}" srcOrd="0" destOrd="0" presId="urn:microsoft.com/office/officeart/2005/8/layout/hList6"/>
    <dgm:cxn modelId="{6771A25B-84F4-4389-AAC7-BA835FC9BEFC}" type="presParOf" srcId="{3426608B-9125-4222-90BB-14476CC862FB}" destId="{F82035B5-8A23-4E6C-A8F0-61EDA913E81A}" srcOrd="1" destOrd="0" presId="urn:microsoft.com/office/officeart/2005/8/layout/hList6"/>
    <dgm:cxn modelId="{73342012-4D66-4D9D-896A-992A15855CB6}" type="presParOf" srcId="{3426608B-9125-4222-90BB-14476CC862FB}" destId="{FAE040EF-EC8C-4843-9D44-1762EC5F9A25}" srcOrd="2" destOrd="0" presId="urn:microsoft.com/office/officeart/2005/8/layout/hList6"/>
    <dgm:cxn modelId="{C9BB5D6B-FAEE-46F0-9D6B-38C550FB54B2}" type="presParOf" srcId="{3426608B-9125-4222-90BB-14476CC862FB}" destId="{E7FCFAC3-C548-48FB-A70B-9AA14D5B27A3}" srcOrd="3" destOrd="0" presId="urn:microsoft.com/office/officeart/2005/8/layout/hList6"/>
    <dgm:cxn modelId="{36E89EC1-AA59-4E12-823A-F25D3046F810}" type="presParOf" srcId="{3426608B-9125-4222-90BB-14476CC862FB}" destId="{3D0B3949-B590-495E-9453-C2109B2FAD1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B193F-9A8A-4205-9AD3-E2AEED3E2A47}">
      <dsp:nvSpPr>
        <dsp:cNvPr id="0" name=""/>
        <dsp:cNvSpPr/>
      </dsp:nvSpPr>
      <dsp:spPr>
        <a:xfrm rot="5400000">
          <a:off x="-183550" y="183550"/>
          <a:ext cx="1223672" cy="8565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Цель</a:t>
          </a:r>
          <a:endParaRPr lang="ru-RU" sz="2400" kern="1200" dirty="0"/>
        </a:p>
      </dsp:txBody>
      <dsp:txXfrm rot="-5400000">
        <a:off x="1" y="428286"/>
        <a:ext cx="856571" cy="367101"/>
      </dsp:txXfrm>
    </dsp:sp>
    <dsp:sp modelId="{3803794E-4F62-4A3C-AFEF-F950EA08633D}">
      <dsp:nvSpPr>
        <dsp:cNvPr id="0" name=""/>
        <dsp:cNvSpPr/>
      </dsp:nvSpPr>
      <dsp:spPr>
        <a:xfrm rot="5400000">
          <a:off x="5541236" y="-4673045"/>
          <a:ext cx="795387" cy="101647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Создание плаката на тему «23 февраля-день защитника Отечества», посредством продуктивной деятельности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856571" y="50448"/>
        <a:ext cx="10125890" cy="717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8B600-EC73-4681-A34B-60FD6D94D199}">
      <dsp:nvSpPr>
        <dsp:cNvPr id="0" name=""/>
        <dsp:cNvSpPr/>
      </dsp:nvSpPr>
      <dsp:spPr>
        <a:xfrm rot="16200000">
          <a:off x="-1089097" y="1089097"/>
          <a:ext cx="3574473" cy="139627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Принять участие в беседе, принести экспонаты для музея</a:t>
          </a:r>
          <a:endParaRPr lang="ru-RU" sz="1800" kern="1200" dirty="0"/>
        </a:p>
      </dsp:txBody>
      <dsp:txXfrm rot="5400000">
        <a:off x="0" y="714895"/>
        <a:ext cx="1396278" cy="2144683"/>
      </dsp:txXfrm>
    </dsp:sp>
    <dsp:sp modelId="{FAE040EF-EC8C-4843-9D44-1762EC5F9A25}">
      <dsp:nvSpPr>
        <dsp:cNvPr id="0" name=""/>
        <dsp:cNvSpPr/>
      </dsp:nvSpPr>
      <dsp:spPr>
        <a:xfrm rot="16200000">
          <a:off x="417719" y="1089097"/>
          <a:ext cx="3574473" cy="1396278"/>
        </a:xfrm>
        <a:prstGeom prst="flowChartManualOperation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Принять участие в создании музея на тему «История прошлых лет»</a:t>
          </a:r>
          <a:endParaRPr lang="ru-RU" sz="1800" kern="1200" dirty="0"/>
        </a:p>
      </dsp:txBody>
      <dsp:txXfrm rot="5400000">
        <a:off x="1506816" y="714895"/>
        <a:ext cx="1396278" cy="2144683"/>
      </dsp:txXfrm>
    </dsp:sp>
    <dsp:sp modelId="{3D0B3949-B590-495E-9453-C2109B2FAD1C}">
      <dsp:nvSpPr>
        <dsp:cNvPr id="0" name=""/>
        <dsp:cNvSpPr/>
      </dsp:nvSpPr>
      <dsp:spPr>
        <a:xfrm rot="16200000">
          <a:off x="1918719" y="1089097"/>
          <a:ext cx="3574473" cy="1396278"/>
        </a:xfrm>
        <a:prstGeom prst="flowChartManualOperation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Принести фотографии своих пап или дедушек для плаката</a:t>
          </a:r>
          <a:endParaRPr lang="ru-RU" sz="1800" kern="1200" dirty="0"/>
        </a:p>
      </dsp:txBody>
      <dsp:txXfrm rot="5400000">
        <a:off x="3007816" y="714895"/>
        <a:ext cx="1396278" cy="2144683"/>
      </dsp:txXfrm>
    </dsp:sp>
    <dsp:sp modelId="{FD83BC81-5F91-4BC4-B2A7-66392B4E05B9}">
      <dsp:nvSpPr>
        <dsp:cNvPr id="0" name=""/>
        <dsp:cNvSpPr/>
      </dsp:nvSpPr>
      <dsp:spPr>
        <a:xfrm rot="16200000">
          <a:off x="3419718" y="1089097"/>
          <a:ext cx="3574473" cy="1396278"/>
        </a:xfrm>
        <a:prstGeom prst="flowChartManualOperation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Посетить собственный музей и услышать интересные истории об экспонатах</a:t>
          </a:r>
          <a:endParaRPr lang="ru-RU" sz="1800" kern="1200" dirty="0"/>
        </a:p>
      </dsp:txBody>
      <dsp:txXfrm rot="5400000">
        <a:off x="4508815" y="714895"/>
        <a:ext cx="1396278" cy="2144683"/>
      </dsp:txXfrm>
    </dsp:sp>
    <dsp:sp modelId="{6024577E-76D9-427C-BE38-C2F75855DA82}">
      <dsp:nvSpPr>
        <dsp:cNvPr id="0" name=""/>
        <dsp:cNvSpPr/>
      </dsp:nvSpPr>
      <dsp:spPr>
        <a:xfrm rot="16200000">
          <a:off x="4920717" y="1089097"/>
          <a:ext cx="3574473" cy="1396278"/>
        </a:xfrm>
        <a:prstGeom prst="flowChartManualOperation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Нарисовать рисунки солдат и вырезать их</a:t>
          </a:r>
          <a:endParaRPr lang="ru-RU" sz="1800" kern="1200" dirty="0"/>
        </a:p>
      </dsp:txBody>
      <dsp:txXfrm rot="5400000">
        <a:off x="6009814" y="714895"/>
        <a:ext cx="1396278" cy="2144683"/>
      </dsp:txXfrm>
    </dsp:sp>
    <dsp:sp modelId="{14ACC3FA-A38B-4858-9A66-ECB32BCEF6F6}">
      <dsp:nvSpPr>
        <dsp:cNvPr id="0" name=""/>
        <dsp:cNvSpPr/>
      </dsp:nvSpPr>
      <dsp:spPr>
        <a:xfrm rot="16200000">
          <a:off x="6421716" y="1089097"/>
          <a:ext cx="3574473" cy="1396278"/>
        </a:xfrm>
        <a:prstGeom prst="flowChartManualOperation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Презентовать готовый продукт другим группам ДОУ</a:t>
          </a:r>
          <a:endParaRPr lang="ru-RU" sz="1800" kern="1200" dirty="0"/>
        </a:p>
      </dsp:txBody>
      <dsp:txXfrm rot="5400000">
        <a:off x="7510813" y="714895"/>
        <a:ext cx="1396278" cy="2144683"/>
      </dsp:txXfrm>
    </dsp:sp>
    <dsp:sp modelId="{2FF8C608-018A-443D-BD47-E193386EA9ED}">
      <dsp:nvSpPr>
        <dsp:cNvPr id="0" name=""/>
        <dsp:cNvSpPr/>
      </dsp:nvSpPr>
      <dsp:spPr>
        <a:xfrm rot="16200000">
          <a:off x="7922716" y="1089097"/>
          <a:ext cx="3574473" cy="1396278"/>
        </a:xfrm>
        <a:prstGeom prst="flowChartManualOperation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Оформить плакат «23 февраля-день защитника Отечества»</a:t>
          </a:r>
          <a:endParaRPr lang="ru-RU" sz="1800" kern="1200" dirty="0"/>
        </a:p>
      </dsp:txBody>
      <dsp:txXfrm rot="5400000">
        <a:off x="9011813" y="714895"/>
        <a:ext cx="1396278" cy="2144683"/>
      </dsp:txXfrm>
    </dsp:sp>
    <dsp:sp modelId="{2EA9CFD6-E8E9-4D71-BFF9-AEBA671F2C03}">
      <dsp:nvSpPr>
        <dsp:cNvPr id="0" name=""/>
        <dsp:cNvSpPr/>
      </dsp:nvSpPr>
      <dsp:spPr>
        <a:xfrm rot="16200000">
          <a:off x="9423715" y="1089097"/>
          <a:ext cx="3574473" cy="1396278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Сделать аппликацию военной, авиационной техники и наклеить на плакат</a:t>
          </a:r>
          <a:endParaRPr lang="ru-RU" sz="1800" kern="1200" dirty="0"/>
        </a:p>
      </dsp:txBody>
      <dsp:txXfrm rot="5400000">
        <a:off x="10512812" y="714895"/>
        <a:ext cx="1396278" cy="2144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8B600-EC73-4681-A34B-60FD6D94D199}">
      <dsp:nvSpPr>
        <dsp:cNvPr id="0" name=""/>
        <dsp:cNvSpPr/>
      </dsp:nvSpPr>
      <dsp:spPr>
        <a:xfrm rot="16200000">
          <a:off x="-1089097" y="1089097"/>
          <a:ext cx="3574473" cy="1396278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Приняли участие в беседе, принесли экспонаты для музея</a:t>
          </a:r>
          <a:endParaRPr lang="ru-RU" sz="1800" kern="1200" dirty="0"/>
        </a:p>
      </dsp:txBody>
      <dsp:txXfrm rot="5400000">
        <a:off x="0" y="714895"/>
        <a:ext cx="1396278" cy="2144683"/>
      </dsp:txXfrm>
    </dsp:sp>
    <dsp:sp modelId="{FAE040EF-EC8C-4843-9D44-1762EC5F9A25}">
      <dsp:nvSpPr>
        <dsp:cNvPr id="0" name=""/>
        <dsp:cNvSpPr/>
      </dsp:nvSpPr>
      <dsp:spPr>
        <a:xfrm rot="16200000">
          <a:off x="417719" y="1089097"/>
          <a:ext cx="3574473" cy="1396278"/>
        </a:xfrm>
        <a:prstGeom prst="flowChartManualOperation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Приняли участие в создании музея на тему «История прошлых лет»</a:t>
          </a:r>
          <a:endParaRPr lang="ru-RU" sz="1800" kern="1200" dirty="0"/>
        </a:p>
      </dsp:txBody>
      <dsp:txXfrm rot="5400000">
        <a:off x="1506816" y="714895"/>
        <a:ext cx="1396278" cy="2144683"/>
      </dsp:txXfrm>
    </dsp:sp>
    <dsp:sp modelId="{3D0B3949-B590-495E-9453-C2109B2FAD1C}">
      <dsp:nvSpPr>
        <dsp:cNvPr id="0" name=""/>
        <dsp:cNvSpPr/>
      </dsp:nvSpPr>
      <dsp:spPr>
        <a:xfrm rot="16200000">
          <a:off x="1918719" y="1089097"/>
          <a:ext cx="3574473" cy="1396278"/>
        </a:xfrm>
        <a:prstGeom prst="flowChartManualOperation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Принесли фотографии своих пап или дедушек для плаката</a:t>
          </a:r>
          <a:endParaRPr lang="ru-RU" sz="1800" kern="1200" dirty="0"/>
        </a:p>
      </dsp:txBody>
      <dsp:txXfrm rot="5400000">
        <a:off x="3007816" y="714895"/>
        <a:ext cx="1396278" cy="2144683"/>
      </dsp:txXfrm>
    </dsp:sp>
    <dsp:sp modelId="{FD83BC81-5F91-4BC4-B2A7-66392B4E05B9}">
      <dsp:nvSpPr>
        <dsp:cNvPr id="0" name=""/>
        <dsp:cNvSpPr/>
      </dsp:nvSpPr>
      <dsp:spPr>
        <a:xfrm rot="16200000">
          <a:off x="3419718" y="1089097"/>
          <a:ext cx="3574473" cy="1396278"/>
        </a:xfrm>
        <a:prstGeom prst="flowChartManualOperation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Посетили собственный музей и услышали интересные истории об экспонатах</a:t>
          </a:r>
          <a:endParaRPr lang="ru-RU" sz="1800" kern="1200" dirty="0"/>
        </a:p>
      </dsp:txBody>
      <dsp:txXfrm rot="5400000">
        <a:off x="4508815" y="714895"/>
        <a:ext cx="1396278" cy="2144683"/>
      </dsp:txXfrm>
    </dsp:sp>
    <dsp:sp modelId="{6024577E-76D9-427C-BE38-C2F75855DA82}">
      <dsp:nvSpPr>
        <dsp:cNvPr id="0" name=""/>
        <dsp:cNvSpPr/>
      </dsp:nvSpPr>
      <dsp:spPr>
        <a:xfrm rot="16200000">
          <a:off x="4920717" y="1089097"/>
          <a:ext cx="3574473" cy="1396278"/>
        </a:xfrm>
        <a:prstGeom prst="flowChartManualOperation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Нарисовали рисунки солдат и вырезали их</a:t>
          </a:r>
          <a:endParaRPr lang="ru-RU" sz="1800" kern="1200" dirty="0"/>
        </a:p>
      </dsp:txBody>
      <dsp:txXfrm rot="5400000">
        <a:off x="6009814" y="714895"/>
        <a:ext cx="1396278" cy="2144683"/>
      </dsp:txXfrm>
    </dsp:sp>
    <dsp:sp modelId="{14ACC3FA-A38B-4858-9A66-ECB32BCEF6F6}">
      <dsp:nvSpPr>
        <dsp:cNvPr id="0" name=""/>
        <dsp:cNvSpPr/>
      </dsp:nvSpPr>
      <dsp:spPr>
        <a:xfrm rot="16200000">
          <a:off x="6421716" y="1089097"/>
          <a:ext cx="3574473" cy="1396278"/>
        </a:xfrm>
        <a:prstGeom prst="flowChartManualOperation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Презентовали готовый продукт другим группам ДОУ</a:t>
          </a:r>
          <a:endParaRPr lang="ru-RU" sz="1800" kern="1200" dirty="0"/>
        </a:p>
      </dsp:txBody>
      <dsp:txXfrm rot="5400000">
        <a:off x="7510813" y="714895"/>
        <a:ext cx="1396278" cy="2144683"/>
      </dsp:txXfrm>
    </dsp:sp>
    <dsp:sp modelId="{2FF8C608-018A-443D-BD47-E193386EA9ED}">
      <dsp:nvSpPr>
        <dsp:cNvPr id="0" name=""/>
        <dsp:cNvSpPr/>
      </dsp:nvSpPr>
      <dsp:spPr>
        <a:xfrm rot="16200000">
          <a:off x="7922716" y="1089097"/>
          <a:ext cx="3574473" cy="1396278"/>
        </a:xfrm>
        <a:prstGeom prst="flowChartManualOperation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Оформили плакат «23 февраля-день защитника Отечества»</a:t>
          </a:r>
          <a:endParaRPr lang="ru-RU" sz="1800" kern="1200" dirty="0"/>
        </a:p>
      </dsp:txBody>
      <dsp:txXfrm rot="5400000">
        <a:off x="9011813" y="714895"/>
        <a:ext cx="1396278" cy="2144683"/>
      </dsp:txXfrm>
    </dsp:sp>
    <dsp:sp modelId="{2EA9CFD6-E8E9-4D71-BFF9-AEBA671F2C03}">
      <dsp:nvSpPr>
        <dsp:cNvPr id="0" name=""/>
        <dsp:cNvSpPr/>
      </dsp:nvSpPr>
      <dsp:spPr>
        <a:xfrm rot="16200000">
          <a:off x="9423715" y="1089097"/>
          <a:ext cx="3574473" cy="1396278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Сделали аппликацию военной, авиационной техники и наклеили на плакат</a:t>
          </a:r>
          <a:endParaRPr lang="ru-RU" sz="1800" kern="1200" dirty="0"/>
        </a:p>
      </dsp:txBody>
      <dsp:txXfrm rot="5400000">
        <a:off x="10512812" y="714895"/>
        <a:ext cx="1396278" cy="2144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8B600-EC73-4681-A34B-60FD6D94D199}">
      <dsp:nvSpPr>
        <dsp:cNvPr id="0" name=""/>
        <dsp:cNvSpPr/>
      </dsp:nvSpPr>
      <dsp:spPr>
        <a:xfrm rot="16200000">
          <a:off x="103557" y="-103557"/>
          <a:ext cx="3574473" cy="378158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Помогли в организации музейной выставки</a:t>
          </a:r>
          <a:endParaRPr lang="ru-RU" sz="1800" kern="1200" dirty="0"/>
        </a:p>
      </dsp:txBody>
      <dsp:txXfrm rot="5400000">
        <a:off x="0" y="714895"/>
        <a:ext cx="3781587" cy="2144683"/>
      </dsp:txXfrm>
    </dsp:sp>
    <dsp:sp modelId="{FAE040EF-EC8C-4843-9D44-1762EC5F9A25}">
      <dsp:nvSpPr>
        <dsp:cNvPr id="0" name=""/>
        <dsp:cNvSpPr/>
      </dsp:nvSpPr>
      <dsp:spPr>
        <a:xfrm rot="16200000">
          <a:off x="4170218" y="-103557"/>
          <a:ext cx="3574473" cy="3781587"/>
        </a:xfrm>
        <a:prstGeom prst="flowChartManualOperati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Помогли детям найти фотографии своих пап или дедушек для плаката</a:t>
          </a:r>
          <a:endParaRPr lang="ru-RU" sz="1800" kern="1200" dirty="0"/>
        </a:p>
      </dsp:txBody>
      <dsp:txXfrm rot="5400000">
        <a:off x="4066661" y="714895"/>
        <a:ext cx="3781587" cy="2144683"/>
      </dsp:txXfrm>
    </dsp:sp>
    <dsp:sp modelId="{3D0B3949-B590-495E-9453-C2109B2FAD1C}">
      <dsp:nvSpPr>
        <dsp:cNvPr id="0" name=""/>
        <dsp:cNvSpPr/>
      </dsp:nvSpPr>
      <dsp:spPr>
        <a:xfrm rot="16200000">
          <a:off x="8235424" y="-103557"/>
          <a:ext cx="3574473" cy="3781587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Представили и рассказали о музее и экспонатах, присутствующих в нём</a:t>
          </a:r>
          <a:endParaRPr lang="ru-RU" sz="1800" kern="1200" dirty="0"/>
        </a:p>
      </dsp:txBody>
      <dsp:txXfrm rot="5400000">
        <a:off x="8131867" y="714895"/>
        <a:ext cx="3781587" cy="2144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3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6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8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5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3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4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3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5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6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4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CFCF-443A-4B6E-B1C4-9C1CCF1B22B8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5E05-0F18-4BDE-8A1A-BDADA38F41A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8" r="297" b="40282"/>
          <a:stretch/>
        </p:blipFill>
        <p:spPr>
          <a:xfrm>
            <a:off x="1" y="1397548"/>
            <a:ext cx="12192000" cy="7212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36581" flipH="1" flipV="1">
            <a:off x="10629214" y="-176019"/>
            <a:ext cx="1835540" cy="15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146" y="26095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Проект </a:t>
            </a:r>
            <a:r>
              <a:rPr lang="ru-RU" sz="3200" b="1" dirty="0">
                <a:solidFill>
                  <a:srgbClr val="C00000"/>
                </a:solidFill>
              </a:rPr>
              <a:t>23 февраля-день защитника Отечества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18763" y="5546835"/>
            <a:ext cx="4073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Подготовительная группа «Академики»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МБДОУ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Филимоновский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детский сад» село Филимонова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Воспитатель: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Болохнова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Е.С.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99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Продукт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 flipH="1">
            <a:off x="11412570" y="5929745"/>
            <a:ext cx="644459" cy="58189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>
            <a:off x="10768111" y="5929745"/>
            <a:ext cx="644459" cy="581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6" y="2175164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06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Эффективность участников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 flipH="1">
            <a:off x="11412570" y="5929745"/>
            <a:ext cx="644459" cy="58189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>
            <a:off x="10768111" y="5929745"/>
            <a:ext cx="644459" cy="581890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81622297"/>
              </p:ext>
            </p:extLst>
          </p:nvPr>
        </p:nvGraphicFramePr>
        <p:xfrm>
          <a:off x="116114" y="2285230"/>
          <a:ext cx="6266873" cy="364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67673480"/>
              </p:ext>
            </p:extLst>
          </p:nvPr>
        </p:nvGraphicFramePr>
        <p:xfrm>
          <a:off x="5764342" y="2285230"/>
          <a:ext cx="6266873" cy="3644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91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Благодарность родителям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 flipH="1">
            <a:off x="11412570" y="5929745"/>
            <a:ext cx="644459" cy="58189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>
            <a:off x="10768111" y="5929745"/>
            <a:ext cx="644459" cy="581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5382" y="2466109"/>
            <a:ext cx="6941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Дорогие родители!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Спасибо вам за то, что вместе с детьми </a:t>
            </a:r>
            <a:b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участвовали в нашем проекте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Вместе мы помогаем нашим детям познавать этот мир!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47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Начало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25563"/>
            <a:ext cx="1173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Кристина пришла в детский сад и стала рассказывать о том, что она вместе с мамой прочитала об истории и традициях праздника 23 февраля, и о том, что они сделали открытку для папы и дедушки в честь этого праздника. В ходе беседы выяснилось, что 40 % детей совсем не знали для чего необходим этот праздник. Агата предложила сделать аппликацию, а Егор предложил создать плакат. Воспитатель поддержала идею Егора и было принято решение, всем вместе сделать плакат на тему «23 февраля-день защитника Отечества». Серёжа спросил: «Зачем празднуют праздник 23 февраля?» У детей это вопрос вызвал спор и расхождения во мнениях «Зачем празднуют праздник 23 февраля?». Этот факт подтверждают результаты мониторинга. 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30620634"/>
              </p:ext>
            </p:extLst>
          </p:nvPr>
        </p:nvGraphicFramePr>
        <p:xfrm>
          <a:off x="1800432" y="3416394"/>
          <a:ext cx="9085943" cy="3532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>
            <a:off x="10737274" y="5929745"/>
            <a:ext cx="644459" cy="581890"/>
          </a:xfrm>
          <a:prstGeom prst="rect">
            <a:avLst/>
          </a:prstGeom>
        </p:spPr>
      </p:pic>
      <p:pic>
        <p:nvPicPr>
          <p:cNvPr id="8" name="Рисунок 7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 flipH="1">
            <a:off x="11412570" y="5929745"/>
            <a:ext cx="644459" cy="5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7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Цель и задачи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9631660"/>
              </p:ext>
            </p:extLst>
          </p:nvPr>
        </p:nvGraphicFramePr>
        <p:xfrm>
          <a:off x="166256" y="1325563"/>
          <a:ext cx="11021290" cy="1223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65285014"/>
              </p:ext>
            </p:extLst>
          </p:nvPr>
        </p:nvGraphicFramePr>
        <p:xfrm>
          <a:off x="166256" y="2549236"/>
          <a:ext cx="11914909" cy="357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>
            <a:off x="10865316" y="6123709"/>
            <a:ext cx="644459" cy="581890"/>
          </a:xfrm>
          <a:prstGeom prst="rect">
            <a:avLst/>
          </a:prstGeom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 flipH="1">
            <a:off x="11502402" y="6123709"/>
            <a:ext cx="644459" cy="5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Подготовительный этап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 flipH="1">
            <a:off x="11412570" y="5929745"/>
            <a:ext cx="644459" cy="58189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>
            <a:off x="10768111" y="5929745"/>
            <a:ext cx="644459" cy="581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9746" y="3693011"/>
            <a:ext cx="358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Утренний сбор детей по определению темы проекта и планирование детской деятельности. Запуск проекта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" y="2365663"/>
            <a:ext cx="5140036" cy="3855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9" t="60165" r="47763" b="24659"/>
          <a:stretch/>
        </p:blipFill>
        <p:spPr>
          <a:xfrm>
            <a:off x="7329054" y="2365663"/>
            <a:ext cx="1136073" cy="73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Основной этап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 flipH="1">
            <a:off x="11412570" y="5929745"/>
            <a:ext cx="644459" cy="58189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>
            <a:off x="10768111" y="5929745"/>
            <a:ext cx="644459" cy="581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090" y="5082299"/>
            <a:ext cx="358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Беседа на тему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Зачем празднуют праздник 23 февраля и его история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Принесли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экспонаты для музея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0" y="2173009"/>
            <a:ext cx="3805380" cy="285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905378" y="5027044"/>
            <a:ext cx="3218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Организовать и создать музейную выставку с экспонатами, принадлежащим празднику 23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февраля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Ребята нарисовали рисунки солдат и вырезали их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29" y="2173009"/>
            <a:ext cx="3879053" cy="290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9" t="60165" r="47763" b="24659"/>
          <a:stretch/>
        </p:blipFill>
        <p:spPr>
          <a:xfrm>
            <a:off x="4336470" y="2173009"/>
            <a:ext cx="1136073" cy="7342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24087" r="58552" b="57301"/>
          <a:stretch/>
        </p:blipFill>
        <p:spPr>
          <a:xfrm>
            <a:off x="10512025" y="2173009"/>
            <a:ext cx="900545" cy="90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Основной этап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 flipH="1">
            <a:off x="11412570" y="5929745"/>
            <a:ext cx="644459" cy="58189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>
            <a:off x="10768111" y="5929745"/>
            <a:ext cx="644459" cy="581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090" y="5082299"/>
            <a:ext cx="3588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Папа </a:t>
            </a:r>
            <a:r>
              <a:rPr lang="ru-RU" smtClean="0">
                <a:solidFill>
                  <a:schemeClr val="accent6">
                    <a:lumMod val="50000"/>
                  </a:schemeClr>
                </a:solidFill>
              </a:rPr>
              <a:t>Ильи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представит и расскажет о музее и экспонатах, присутствующих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нём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Сделали аппликации военной, авиационной техники и наклеили на плакат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0" y="2173009"/>
            <a:ext cx="3805380" cy="285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905378" y="5024888"/>
            <a:ext cx="3218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Помочь создать плакат на тему «23 февраля-день защитника Отечества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Сделают оформление плаката «23 февраля-день защитника Отечества»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32" y="2173010"/>
            <a:ext cx="2181966" cy="290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1188" r="78444" b="59557"/>
          <a:stretch/>
        </p:blipFill>
        <p:spPr>
          <a:xfrm>
            <a:off x="4516582" y="2173009"/>
            <a:ext cx="983673" cy="9317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75054" r="79091"/>
          <a:stretch/>
        </p:blipFill>
        <p:spPr>
          <a:xfrm>
            <a:off x="9749578" y="2173009"/>
            <a:ext cx="748147" cy="12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Заключительный этап проекта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 flipH="1">
            <a:off x="11412570" y="5929745"/>
            <a:ext cx="644459" cy="58189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>
            <a:off x="10768111" y="5929745"/>
            <a:ext cx="644459" cy="581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8108" y="3728302"/>
            <a:ext cx="358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Дети принимают участие в проекте, рассказывают другим группам ДОУ о том, для чего празднуют праздник 23 февраля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0" y="2450099"/>
            <a:ext cx="5008981" cy="375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9" r="88042" b="22370"/>
          <a:stretch/>
        </p:blipFill>
        <p:spPr>
          <a:xfrm>
            <a:off x="5512361" y="2450099"/>
            <a:ext cx="1184564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Результаты деятельности детей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 flipH="1">
            <a:off x="11412570" y="5929745"/>
            <a:ext cx="644459" cy="58189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>
            <a:off x="10768111" y="5929745"/>
            <a:ext cx="644459" cy="581890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57640571"/>
              </p:ext>
            </p:extLst>
          </p:nvPr>
        </p:nvGraphicFramePr>
        <p:xfrm>
          <a:off x="142120" y="2355272"/>
          <a:ext cx="11914909" cy="357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68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94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Результаты деятельности родителей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 flipH="1">
            <a:off x="11412570" y="5929745"/>
            <a:ext cx="644459" cy="581890"/>
          </a:xfrm>
          <a:prstGeom prst="rect">
            <a:avLst/>
          </a:prstGeom>
        </p:spPr>
      </p:pic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t="32122" r="78000" b="49090"/>
          <a:stretch/>
        </p:blipFill>
        <p:spPr>
          <a:xfrm>
            <a:off x="10768111" y="5929745"/>
            <a:ext cx="644459" cy="581890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29325333"/>
              </p:ext>
            </p:extLst>
          </p:nvPr>
        </p:nvGraphicFramePr>
        <p:xfrm>
          <a:off x="142120" y="2355272"/>
          <a:ext cx="11914909" cy="357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20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474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Проект 23 февраля-день защитника Отечества</vt:lpstr>
      <vt:lpstr>Начало проекта</vt:lpstr>
      <vt:lpstr>Цель и задачи проекта</vt:lpstr>
      <vt:lpstr>Подготовительный этап проекта</vt:lpstr>
      <vt:lpstr>Основной этап проекта</vt:lpstr>
      <vt:lpstr>Основной этап проекта</vt:lpstr>
      <vt:lpstr>Заключительный этап проекта</vt:lpstr>
      <vt:lpstr>Результаты деятельности детей</vt:lpstr>
      <vt:lpstr>Результаты деятельности родителей</vt:lpstr>
      <vt:lpstr>Продукт проекта</vt:lpstr>
      <vt:lpstr>Эффективность участников проекта</vt:lpstr>
      <vt:lpstr>Благодарность родителям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 компьютер</dc:creator>
  <cp:lastModifiedBy>мой компьютер</cp:lastModifiedBy>
  <cp:revision>13</cp:revision>
  <dcterms:created xsi:type="dcterms:W3CDTF">2023-02-19T13:28:41Z</dcterms:created>
  <dcterms:modified xsi:type="dcterms:W3CDTF">2023-02-20T02:52:44Z</dcterms:modified>
</cp:coreProperties>
</file>